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6" r:id="rId2"/>
    <p:sldId id="257" r:id="rId3"/>
    <p:sldId id="258" r:id="rId4"/>
    <p:sldId id="278" r:id="rId5"/>
    <p:sldId id="279" r:id="rId6"/>
    <p:sldId id="280" r:id="rId7"/>
    <p:sldId id="282" r:id="rId8"/>
    <p:sldId id="281" r:id="rId9"/>
    <p:sldId id="283" r:id="rId10"/>
    <p:sldId id="284" r:id="rId11"/>
    <p:sldId id="285" r:id="rId12"/>
    <p:sldId id="263" r:id="rId13"/>
    <p:sldId id="261" r:id="rId14"/>
    <p:sldId id="264" r:id="rId15"/>
    <p:sldId id="266" r:id="rId16"/>
    <p:sldId id="267" r:id="rId17"/>
    <p:sldId id="262" r:id="rId18"/>
    <p:sldId id="269" r:id="rId19"/>
    <p:sldId id="275" r:id="rId20"/>
    <p:sldId id="276" r:id="rId21"/>
    <p:sldId id="270" r:id="rId22"/>
    <p:sldId id="286" r:id="rId23"/>
    <p:sldId id="271" r:id="rId24"/>
    <p:sldId id="287" r:id="rId25"/>
    <p:sldId id="272" r:id="rId26"/>
    <p:sldId id="274" r:id="rId27"/>
    <p:sldId id="259" r:id="rId28"/>
    <p:sldId id="260" r:id="rId29"/>
    <p:sldId id="273"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4" autoAdjust="0"/>
    <p:restoredTop sz="87529" autoAdjust="0"/>
  </p:normalViewPr>
  <p:slideViewPr>
    <p:cSldViewPr snapToGrid="0">
      <p:cViewPr varScale="1">
        <p:scale>
          <a:sx n="153" d="100"/>
          <a:sy n="153" d="100"/>
        </p:scale>
        <p:origin x="46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an X" userId="4be68f9623ba8417" providerId="LiveId" clId="{B69C3A2C-285C-45A4-A206-D11BCCB20261}"/>
    <pc:docChg chg="custSel modSld sldOrd">
      <pc:chgData name="Alan X" userId="4be68f9623ba8417" providerId="LiveId" clId="{B69C3A2C-285C-45A4-A206-D11BCCB20261}" dt="2024-01-30T11:01:08.097" v="6" actId="478"/>
      <pc:docMkLst>
        <pc:docMk/>
      </pc:docMkLst>
      <pc:sldChg chg="delSp mod">
        <pc:chgData name="Alan X" userId="4be68f9623ba8417" providerId="LiveId" clId="{B69C3A2C-285C-45A4-A206-D11BCCB20261}" dt="2024-01-30T10:18:15.219" v="2" actId="478"/>
        <pc:sldMkLst>
          <pc:docMk/>
          <pc:sldMk cId="3852232412" sldId="257"/>
        </pc:sldMkLst>
        <pc:spChg chg="del">
          <ac:chgData name="Alan X" userId="4be68f9623ba8417" providerId="LiveId" clId="{B69C3A2C-285C-45A4-A206-D11BCCB20261}" dt="2024-01-30T10:18:15.219" v="2" actId="478"/>
          <ac:spMkLst>
            <pc:docMk/>
            <pc:sldMk cId="3852232412" sldId="257"/>
            <ac:spMk id="2" creationId="{A1E9D94A-9FB6-95E6-B784-F5E723D12ECA}"/>
          </ac:spMkLst>
        </pc:spChg>
      </pc:sldChg>
      <pc:sldChg chg="modSp mod">
        <pc:chgData name="Alan X" userId="4be68f9623ba8417" providerId="LiveId" clId="{B69C3A2C-285C-45A4-A206-D11BCCB20261}" dt="2024-01-30T10:56:22.660" v="3" actId="1076"/>
        <pc:sldMkLst>
          <pc:docMk/>
          <pc:sldMk cId="2417801745" sldId="262"/>
        </pc:sldMkLst>
        <pc:picChg chg="mod">
          <ac:chgData name="Alan X" userId="4be68f9623ba8417" providerId="LiveId" clId="{B69C3A2C-285C-45A4-A206-D11BCCB20261}" dt="2024-01-30T10:56:22.660" v="3" actId="1076"/>
          <ac:picMkLst>
            <pc:docMk/>
            <pc:sldMk cId="2417801745" sldId="262"/>
            <ac:picMk id="7" creationId="{B7C3C089-8202-5C17-E555-C58FD5422B31}"/>
          </ac:picMkLst>
        </pc:picChg>
      </pc:sldChg>
      <pc:sldChg chg="addSp delSp modSp mod">
        <pc:chgData name="Alan X" userId="4be68f9623ba8417" providerId="LiveId" clId="{B69C3A2C-285C-45A4-A206-D11BCCB20261}" dt="2024-01-30T11:01:08.097" v="6" actId="478"/>
        <pc:sldMkLst>
          <pc:docMk/>
          <pc:sldMk cId="2021400703" sldId="275"/>
        </pc:sldMkLst>
        <pc:spChg chg="del">
          <ac:chgData name="Alan X" userId="4be68f9623ba8417" providerId="LiveId" clId="{B69C3A2C-285C-45A4-A206-D11BCCB20261}" dt="2024-01-30T11:01:02.961" v="4" actId="478"/>
          <ac:spMkLst>
            <pc:docMk/>
            <pc:sldMk cId="2021400703" sldId="275"/>
            <ac:spMk id="2" creationId="{DDB5A964-58D5-D39E-6015-FAB75AF75D40}"/>
          </ac:spMkLst>
        </pc:spChg>
        <pc:spChg chg="add del mod">
          <ac:chgData name="Alan X" userId="4be68f9623ba8417" providerId="LiveId" clId="{B69C3A2C-285C-45A4-A206-D11BCCB20261}" dt="2024-01-30T11:01:08.097" v="6" actId="478"/>
          <ac:spMkLst>
            <pc:docMk/>
            <pc:sldMk cId="2021400703" sldId="275"/>
            <ac:spMk id="4" creationId="{7B88D657-1F4F-A914-160E-16DB244663A4}"/>
          </ac:spMkLst>
        </pc:spChg>
      </pc:sldChg>
      <pc:sldChg chg="ord">
        <pc:chgData name="Alan X" userId="4be68f9623ba8417" providerId="LiveId" clId="{B69C3A2C-285C-45A4-A206-D11BCCB20261}" dt="2024-01-30T09:47:11.215" v="1"/>
        <pc:sldMkLst>
          <pc:docMk/>
          <pc:sldMk cId="2033833366" sldId="285"/>
        </pc:sldMkLst>
      </pc:sldChg>
    </pc:docChg>
  </pc:docChgLst>
  <pc:docChgLst>
    <pc:chgData name="Alan X" userId="4be68f9623ba8417" providerId="LiveId" clId="{EC5FE8CB-DBF4-42A4-8DE1-300FBF6D9DBA}"/>
    <pc:docChg chg="undo custSel addSld delSld modSld sldOrd">
      <pc:chgData name="Alan X" userId="4be68f9623ba8417" providerId="LiveId" clId="{EC5FE8CB-DBF4-42A4-8DE1-300FBF6D9DBA}" dt="2024-01-17T02:05:38.573" v="4795" actId="1076"/>
      <pc:docMkLst>
        <pc:docMk/>
      </pc:docMkLst>
      <pc:sldChg chg="addSp delSp modSp mod setBg addAnim delDesignElem">
        <pc:chgData name="Alan X" userId="4be68f9623ba8417" providerId="LiveId" clId="{EC5FE8CB-DBF4-42A4-8DE1-300FBF6D9DBA}" dt="2024-01-16T23:57:01.138" v="4673" actId="207"/>
        <pc:sldMkLst>
          <pc:docMk/>
          <pc:sldMk cId="3967739135" sldId="256"/>
        </pc:sldMkLst>
        <pc:spChg chg="mod">
          <ac:chgData name="Alan X" userId="4be68f9623ba8417" providerId="LiveId" clId="{EC5FE8CB-DBF4-42A4-8DE1-300FBF6D9DBA}" dt="2024-01-16T23:57:01.138" v="4673" actId="207"/>
          <ac:spMkLst>
            <pc:docMk/>
            <pc:sldMk cId="3967739135" sldId="256"/>
            <ac:spMk id="2" creationId="{24DD2FF5-9D61-6199-2E1F-53FDBD03EC36}"/>
          </ac:spMkLst>
        </pc:spChg>
        <pc:spChg chg="mod">
          <ac:chgData name="Alan X" userId="4be68f9623ba8417" providerId="LiveId" clId="{EC5FE8CB-DBF4-42A4-8DE1-300FBF6D9DBA}" dt="2024-01-16T23:56:58.818" v="4672" actId="207"/>
          <ac:spMkLst>
            <pc:docMk/>
            <pc:sldMk cId="3967739135" sldId="256"/>
            <ac:spMk id="3" creationId="{60C63545-1BC3-492B-7333-F52ACBCA82C8}"/>
          </ac:spMkLst>
        </pc:spChg>
        <pc:spChg chg="add del">
          <ac:chgData name="Alan X" userId="4be68f9623ba8417" providerId="LiveId" clId="{EC5FE8CB-DBF4-42A4-8DE1-300FBF6D9DBA}" dt="2024-01-16T23:51:30.566" v="4663"/>
          <ac:spMkLst>
            <pc:docMk/>
            <pc:sldMk cId="3967739135" sldId="256"/>
            <ac:spMk id="9" creationId="{5A59F003-E00A-43F9-91DC-CC54E3B87466}"/>
          </ac:spMkLst>
        </pc:spChg>
        <pc:spChg chg="add del">
          <ac:chgData name="Alan X" userId="4be68f9623ba8417" providerId="LiveId" clId="{EC5FE8CB-DBF4-42A4-8DE1-300FBF6D9DBA}" dt="2024-01-16T23:51:30.566" v="4663"/>
          <ac:spMkLst>
            <pc:docMk/>
            <pc:sldMk cId="3967739135" sldId="256"/>
            <ac:spMk id="11" creationId="{D74A4382-E3AD-430A-9A1F-DFA3E0E77A7D}"/>
          </ac:spMkLst>
        </pc:spChg>
        <pc:spChg chg="add del">
          <ac:chgData name="Alan X" userId="4be68f9623ba8417" providerId="LiveId" clId="{EC5FE8CB-DBF4-42A4-8DE1-300FBF6D9DBA}" dt="2024-01-16T23:51:30.566" v="4663"/>
          <ac:spMkLst>
            <pc:docMk/>
            <pc:sldMk cId="3967739135" sldId="256"/>
            <ac:spMk id="13" creationId="{79F40191-0F44-4FD1-82CC-ACB507C14BE6}"/>
          </ac:spMkLst>
        </pc:spChg>
        <pc:picChg chg="add">
          <ac:chgData name="Alan X" userId="4be68f9623ba8417" providerId="LiveId" clId="{EC5FE8CB-DBF4-42A4-8DE1-300FBF6D9DBA}" dt="2024-01-16T22:44:39.712" v="3427" actId="26606"/>
          <ac:picMkLst>
            <pc:docMk/>
            <pc:sldMk cId="3967739135" sldId="256"/>
            <ac:picMk id="5" creationId="{BBE468F7-9B33-32C9-6228-BF3BD4918864}"/>
          </ac:picMkLst>
        </pc:picChg>
      </pc:sldChg>
      <pc:sldChg chg="addSp delSp modSp new mod">
        <pc:chgData name="Alan X" userId="4be68f9623ba8417" providerId="LiveId" clId="{EC5FE8CB-DBF4-42A4-8DE1-300FBF6D9DBA}" dt="2024-01-16T23:51:38.547" v="4665"/>
        <pc:sldMkLst>
          <pc:docMk/>
          <pc:sldMk cId="3852232412" sldId="257"/>
        </pc:sldMkLst>
        <pc:spChg chg="mod">
          <ac:chgData name="Alan X" userId="4be68f9623ba8417" providerId="LiveId" clId="{EC5FE8CB-DBF4-42A4-8DE1-300FBF6D9DBA}" dt="2024-01-16T23:51:38.547" v="4665"/>
          <ac:spMkLst>
            <pc:docMk/>
            <pc:sldMk cId="3852232412" sldId="257"/>
            <ac:spMk id="2" creationId="{A1E9D94A-9FB6-95E6-B784-F5E723D12ECA}"/>
          </ac:spMkLst>
        </pc:spChg>
        <pc:spChg chg="del">
          <ac:chgData name="Alan X" userId="4be68f9623ba8417" providerId="LiveId" clId="{EC5FE8CB-DBF4-42A4-8DE1-300FBF6D9DBA}" dt="2024-01-02T04:53:10.208" v="1" actId="22"/>
          <ac:spMkLst>
            <pc:docMk/>
            <pc:sldMk cId="3852232412" sldId="257"/>
            <ac:spMk id="3" creationId="{5CBECC98-FDC5-C5D0-FD17-3FBBE0B0E212}"/>
          </ac:spMkLst>
        </pc:spChg>
        <pc:spChg chg="add mod">
          <ac:chgData name="Alan X" userId="4be68f9623ba8417" providerId="LiveId" clId="{EC5FE8CB-DBF4-42A4-8DE1-300FBF6D9DBA}" dt="2024-01-02T06:54:24.786" v="360" actId="1076"/>
          <ac:spMkLst>
            <pc:docMk/>
            <pc:sldMk cId="3852232412" sldId="257"/>
            <ac:spMk id="10" creationId="{C3FFB65B-24D3-9129-8554-084BF6FE1148}"/>
          </ac:spMkLst>
        </pc:spChg>
        <pc:grpChg chg="add mod">
          <ac:chgData name="Alan X" userId="4be68f9623ba8417" providerId="LiveId" clId="{EC5FE8CB-DBF4-42A4-8DE1-300FBF6D9DBA}" dt="2024-01-02T04:54:24.902" v="16" actId="1076"/>
          <ac:grpSpMkLst>
            <pc:docMk/>
            <pc:sldMk cId="3852232412" sldId="257"/>
            <ac:grpSpMk id="8" creationId="{85FCF025-2D99-CC09-873A-56B7EFA3A40B}"/>
          </ac:grpSpMkLst>
        </pc:grpChg>
        <pc:picChg chg="add mod ord">
          <ac:chgData name="Alan X" userId="4be68f9623ba8417" providerId="LiveId" clId="{EC5FE8CB-DBF4-42A4-8DE1-300FBF6D9DBA}" dt="2024-01-02T04:54:23.588" v="15" actId="164"/>
          <ac:picMkLst>
            <pc:docMk/>
            <pc:sldMk cId="3852232412" sldId="257"/>
            <ac:picMk id="5" creationId="{DA9CD059-9099-9BC5-FB87-5642819494B7}"/>
          </ac:picMkLst>
        </pc:picChg>
        <pc:picChg chg="add mod">
          <ac:chgData name="Alan X" userId="4be68f9623ba8417" providerId="LiveId" clId="{EC5FE8CB-DBF4-42A4-8DE1-300FBF6D9DBA}" dt="2024-01-02T04:54:23.588" v="15" actId="164"/>
          <ac:picMkLst>
            <pc:docMk/>
            <pc:sldMk cId="3852232412" sldId="257"/>
            <ac:picMk id="7" creationId="{A7455A44-6EB7-B815-7888-9CBA3CECC171}"/>
          </ac:picMkLst>
        </pc:picChg>
      </pc:sldChg>
      <pc:sldChg chg="addSp delSp modSp new mod">
        <pc:chgData name="Alan X" userId="4be68f9623ba8417" providerId="LiveId" clId="{EC5FE8CB-DBF4-42A4-8DE1-300FBF6D9DBA}" dt="2024-01-17T01:22:05.229" v="4778" actId="1076"/>
        <pc:sldMkLst>
          <pc:docMk/>
          <pc:sldMk cId="4067103861" sldId="258"/>
        </pc:sldMkLst>
        <pc:spChg chg="mod">
          <ac:chgData name="Alan X" userId="4be68f9623ba8417" providerId="LiveId" clId="{EC5FE8CB-DBF4-42A4-8DE1-300FBF6D9DBA}" dt="2024-01-16T23:51:38.547" v="4665"/>
          <ac:spMkLst>
            <pc:docMk/>
            <pc:sldMk cId="4067103861" sldId="258"/>
            <ac:spMk id="2" creationId="{DB9AA1B9-D82F-FBDA-BC1E-70B1E5859737}"/>
          </ac:spMkLst>
        </pc:spChg>
        <pc:spChg chg="del">
          <ac:chgData name="Alan X" userId="4be68f9623ba8417" providerId="LiveId" clId="{EC5FE8CB-DBF4-42A4-8DE1-300FBF6D9DBA}" dt="2024-01-02T05:11:30.778" v="104" actId="22"/>
          <ac:spMkLst>
            <pc:docMk/>
            <pc:sldMk cId="4067103861" sldId="258"/>
            <ac:spMk id="3" creationId="{2C5F47AD-7633-3B6D-A205-34051BF37BD0}"/>
          </ac:spMkLst>
        </pc:spChg>
        <pc:spChg chg="add mod">
          <ac:chgData name="Alan X" userId="4be68f9623ba8417" providerId="LiveId" clId="{EC5FE8CB-DBF4-42A4-8DE1-300FBF6D9DBA}" dt="2024-01-02T06:54:51.012" v="365" actId="1076"/>
          <ac:spMkLst>
            <pc:docMk/>
            <pc:sldMk cId="4067103861" sldId="258"/>
            <ac:spMk id="14" creationId="{F9F3A959-2688-0250-6C6D-0BD28103B365}"/>
          </ac:spMkLst>
        </pc:spChg>
        <pc:spChg chg="add del mod">
          <ac:chgData name="Alan X" userId="4be68f9623ba8417" providerId="LiveId" clId="{EC5FE8CB-DBF4-42A4-8DE1-300FBF6D9DBA}" dt="2024-01-02T05:19:38.176" v="165" actId="478"/>
          <ac:spMkLst>
            <pc:docMk/>
            <pc:sldMk cId="4067103861" sldId="258"/>
            <ac:spMk id="16" creationId="{FC7EF642-2515-8C3F-510A-24D5970DB6F6}"/>
          </ac:spMkLst>
        </pc:spChg>
        <pc:grpChg chg="add mod">
          <ac:chgData name="Alan X" userId="4be68f9623ba8417" providerId="LiveId" clId="{EC5FE8CB-DBF4-42A4-8DE1-300FBF6D9DBA}" dt="2024-01-17T01:22:05.229" v="4778" actId="1076"/>
          <ac:grpSpMkLst>
            <pc:docMk/>
            <pc:sldMk cId="4067103861" sldId="258"/>
            <ac:grpSpMk id="12" creationId="{A300C1D8-3357-BAA3-6D11-9DFA214116CF}"/>
          </ac:grpSpMkLst>
        </pc:grpChg>
        <pc:picChg chg="add mod ord">
          <ac:chgData name="Alan X" userId="4be68f9623ba8417" providerId="LiveId" clId="{EC5FE8CB-DBF4-42A4-8DE1-300FBF6D9DBA}" dt="2024-01-02T06:56:16.091" v="367" actId="1076"/>
          <ac:picMkLst>
            <pc:docMk/>
            <pc:sldMk cId="4067103861" sldId="258"/>
            <ac:picMk id="5" creationId="{5899C356-CF9C-867B-D0A7-D03B6FA00DA0}"/>
          </ac:picMkLst>
        </pc:picChg>
        <pc:picChg chg="add mod">
          <ac:chgData name="Alan X" userId="4be68f9623ba8417" providerId="LiveId" clId="{EC5FE8CB-DBF4-42A4-8DE1-300FBF6D9DBA}" dt="2024-01-02T06:56:19.185" v="368" actId="1076"/>
          <ac:picMkLst>
            <pc:docMk/>
            <pc:sldMk cId="4067103861" sldId="258"/>
            <ac:picMk id="7" creationId="{C340F4FA-A57D-2870-1211-FFF725FDC532}"/>
          </ac:picMkLst>
        </pc:picChg>
        <pc:picChg chg="add mod modCrop">
          <ac:chgData name="Alan X" userId="4be68f9623ba8417" providerId="LiveId" clId="{EC5FE8CB-DBF4-42A4-8DE1-300FBF6D9DBA}" dt="2024-01-02T05:16:46.757" v="144" actId="1076"/>
          <ac:picMkLst>
            <pc:docMk/>
            <pc:sldMk cId="4067103861" sldId="258"/>
            <ac:picMk id="9" creationId="{615198D3-C45F-51C3-42C7-EAA80A6F9AED}"/>
          </ac:picMkLst>
        </pc:picChg>
        <pc:picChg chg="add mod">
          <ac:chgData name="Alan X" userId="4be68f9623ba8417" providerId="LiveId" clId="{EC5FE8CB-DBF4-42A4-8DE1-300FBF6D9DBA}" dt="2024-01-02T05:15:10.264" v="136" actId="164"/>
          <ac:picMkLst>
            <pc:docMk/>
            <pc:sldMk cId="4067103861" sldId="258"/>
            <ac:picMk id="11" creationId="{39476EC5-26BF-BA1E-1465-231354777A79}"/>
          </ac:picMkLst>
        </pc:picChg>
      </pc:sldChg>
      <pc:sldChg chg="addSp modSp new mod ord">
        <pc:chgData name="Alan X" userId="4be68f9623ba8417" providerId="LiveId" clId="{EC5FE8CB-DBF4-42A4-8DE1-300FBF6D9DBA}" dt="2024-01-16T23:51:54.269" v="4666" actId="207"/>
        <pc:sldMkLst>
          <pc:docMk/>
          <pc:sldMk cId="3737108187" sldId="259"/>
        </pc:sldMkLst>
        <pc:spChg chg="mod">
          <ac:chgData name="Alan X" userId="4be68f9623ba8417" providerId="LiveId" clId="{EC5FE8CB-DBF4-42A4-8DE1-300FBF6D9DBA}" dt="2024-01-16T23:51:38.547" v="4665"/>
          <ac:spMkLst>
            <pc:docMk/>
            <pc:sldMk cId="3737108187" sldId="259"/>
            <ac:spMk id="2" creationId="{375F95DE-8B93-5CAB-7154-03D94F0C8D0C}"/>
          </ac:spMkLst>
        </pc:spChg>
        <pc:spChg chg="mod">
          <ac:chgData name="Alan X" userId="4be68f9623ba8417" providerId="LiveId" clId="{EC5FE8CB-DBF4-42A4-8DE1-300FBF6D9DBA}" dt="2024-01-16T23:51:54.269" v="4666" actId="207"/>
          <ac:spMkLst>
            <pc:docMk/>
            <pc:sldMk cId="3737108187" sldId="259"/>
            <ac:spMk id="3" creationId="{4D1372C8-982E-B144-B34C-C06F4EB980D3}"/>
          </ac:spMkLst>
        </pc:spChg>
        <pc:spChg chg="add mod">
          <ac:chgData name="Alan X" userId="4be68f9623ba8417" providerId="LiveId" clId="{EC5FE8CB-DBF4-42A4-8DE1-300FBF6D9DBA}" dt="2024-01-16T20:57:57.299" v="2870" actId="14100"/>
          <ac:spMkLst>
            <pc:docMk/>
            <pc:sldMk cId="3737108187" sldId="259"/>
            <ac:spMk id="9" creationId="{1940D6B7-1E33-9CED-2093-85C03CC2213F}"/>
          </ac:spMkLst>
        </pc:spChg>
        <pc:picChg chg="add mod modCrop">
          <ac:chgData name="Alan X" userId="4be68f9623ba8417" providerId="LiveId" clId="{EC5FE8CB-DBF4-42A4-8DE1-300FBF6D9DBA}" dt="2024-01-16T20:55:05.642" v="2821" actId="1076"/>
          <ac:picMkLst>
            <pc:docMk/>
            <pc:sldMk cId="3737108187" sldId="259"/>
            <ac:picMk id="5" creationId="{305DC27F-ACF5-156F-9AAB-B4C4246DBD49}"/>
          </ac:picMkLst>
        </pc:picChg>
        <pc:picChg chg="add mod">
          <ac:chgData name="Alan X" userId="4be68f9623ba8417" providerId="LiveId" clId="{EC5FE8CB-DBF4-42A4-8DE1-300FBF6D9DBA}" dt="2024-01-16T20:57:47.757" v="2863" actId="1076"/>
          <ac:picMkLst>
            <pc:docMk/>
            <pc:sldMk cId="3737108187" sldId="259"/>
            <ac:picMk id="7" creationId="{58137607-3D74-5DBA-D284-AD420258815D}"/>
          </ac:picMkLst>
        </pc:picChg>
      </pc:sldChg>
      <pc:sldChg chg="addSp modSp new mod modNotesTx">
        <pc:chgData name="Alan X" userId="4be68f9623ba8417" providerId="LiveId" clId="{EC5FE8CB-DBF4-42A4-8DE1-300FBF6D9DBA}" dt="2024-01-16T23:51:38.547" v="4665"/>
        <pc:sldMkLst>
          <pc:docMk/>
          <pc:sldMk cId="223961451" sldId="260"/>
        </pc:sldMkLst>
        <pc:spChg chg="mod">
          <ac:chgData name="Alan X" userId="4be68f9623ba8417" providerId="LiveId" clId="{EC5FE8CB-DBF4-42A4-8DE1-300FBF6D9DBA}" dt="2024-01-16T23:51:38.547" v="4665"/>
          <ac:spMkLst>
            <pc:docMk/>
            <pc:sldMk cId="223961451" sldId="260"/>
            <ac:spMk id="2" creationId="{E109EB73-BF2D-492A-4219-E15E507679C4}"/>
          </ac:spMkLst>
        </pc:spChg>
        <pc:spChg chg="mod">
          <ac:chgData name="Alan X" userId="4be68f9623ba8417" providerId="LiveId" clId="{EC5FE8CB-DBF4-42A4-8DE1-300FBF6D9DBA}" dt="2024-01-16T23:51:38.547" v="4665"/>
          <ac:spMkLst>
            <pc:docMk/>
            <pc:sldMk cId="223961451" sldId="260"/>
            <ac:spMk id="3" creationId="{26A10ED1-D96E-73F6-D682-F43491F053AA}"/>
          </ac:spMkLst>
        </pc:spChg>
        <pc:spChg chg="add mod">
          <ac:chgData name="Alan X" userId="4be68f9623ba8417" providerId="LiveId" clId="{EC5FE8CB-DBF4-42A4-8DE1-300FBF6D9DBA}" dt="2024-01-16T23:06:10.094" v="3734" actId="1076"/>
          <ac:spMkLst>
            <pc:docMk/>
            <pc:sldMk cId="223961451" sldId="260"/>
            <ac:spMk id="5" creationId="{424A10DC-40E6-A0E3-1F97-8EA165B80E71}"/>
          </ac:spMkLst>
        </pc:spChg>
      </pc:sldChg>
      <pc:sldChg chg="addSp delSp modSp new mod modNotesTx">
        <pc:chgData name="Alan X" userId="4be68f9623ba8417" providerId="LiveId" clId="{EC5FE8CB-DBF4-42A4-8DE1-300FBF6D9DBA}" dt="2024-01-17T01:10:02.032" v="4705" actId="1076"/>
        <pc:sldMkLst>
          <pc:docMk/>
          <pc:sldMk cId="3167972869" sldId="261"/>
        </pc:sldMkLst>
        <pc:spChg chg="mod">
          <ac:chgData name="Alan X" userId="4be68f9623ba8417" providerId="LiveId" clId="{EC5FE8CB-DBF4-42A4-8DE1-300FBF6D9DBA}" dt="2024-01-17T01:09:49.950" v="4699" actId="1076"/>
          <ac:spMkLst>
            <pc:docMk/>
            <pc:sldMk cId="3167972869" sldId="261"/>
            <ac:spMk id="2" creationId="{59B14B48-58B2-8F01-C1AE-89FF9B69E433}"/>
          </ac:spMkLst>
        </pc:spChg>
        <pc:spChg chg="del">
          <ac:chgData name="Alan X" userId="4be68f9623ba8417" providerId="LiveId" clId="{EC5FE8CB-DBF4-42A4-8DE1-300FBF6D9DBA}" dt="2024-01-05T07:41:43.820" v="875" actId="22"/>
          <ac:spMkLst>
            <pc:docMk/>
            <pc:sldMk cId="3167972869" sldId="261"/>
            <ac:spMk id="3" creationId="{63502F44-F722-32C6-5EBB-52A866D19B47}"/>
          </ac:spMkLst>
        </pc:spChg>
        <pc:spChg chg="add mod">
          <ac:chgData name="Alan X" userId="4be68f9623ba8417" providerId="LiveId" clId="{EC5FE8CB-DBF4-42A4-8DE1-300FBF6D9DBA}" dt="2024-01-17T01:09:59.197" v="4703" actId="1076"/>
          <ac:spMkLst>
            <pc:docMk/>
            <pc:sldMk cId="3167972869" sldId="261"/>
            <ac:spMk id="7" creationId="{A4A04D9A-5D6F-1D15-4467-BDED22875E9A}"/>
          </ac:spMkLst>
        </pc:spChg>
        <pc:picChg chg="add mod ord modCrop">
          <ac:chgData name="Alan X" userId="4be68f9623ba8417" providerId="LiveId" clId="{EC5FE8CB-DBF4-42A4-8DE1-300FBF6D9DBA}" dt="2024-01-17T01:10:02.032" v="4705" actId="1076"/>
          <ac:picMkLst>
            <pc:docMk/>
            <pc:sldMk cId="3167972869" sldId="261"/>
            <ac:picMk id="5" creationId="{59B26C82-6525-2772-10C6-7FB76D2B4946}"/>
          </ac:picMkLst>
        </pc:picChg>
      </pc:sldChg>
      <pc:sldChg chg="addSp delSp modSp new mod modNotesTx">
        <pc:chgData name="Alan X" userId="4be68f9623ba8417" providerId="LiveId" clId="{EC5FE8CB-DBF4-42A4-8DE1-300FBF6D9DBA}" dt="2024-01-17T01:12:56.515" v="4726" actId="1076"/>
        <pc:sldMkLst>
          <pc:docMk/>
          <pc:sldMk cId="2417801745" sldId="262"/>
        </pc:sldMkLst>
        <pc:spChg chg="mod">
          <ac:chgData name="Alan X" userId="4be68f9623ba8417" providerId="LiveId" clId="{EC5FE8CB-DBF4-42A4-8DE1-300FBF6D9DBA}" dt="2024-01-17T01:12:13.202" v="4717" actId="1076"/>
          <ac:spMkLst>
            <pc:docMk/>
            <pc:sldMk cId="2417801745" sldId="262"/>
            <ac:spMk id="2" creationId="{4D521FEE-0439-D2BA-9C9B-4C962EC977C9}"/>
          </ac:spMkLst>
        </pc:spChg>
        <pc:spChg chg="del">
          <ac:chgData name="Alan X" userId="4be68f9623ba8417" providerId="LiveId" clId="{EC5FE8CB-DBF4-42A4-8DE1-300FBF6D9DBA}" dt="2024-01-05T08:56:27.431" v="1936" actId="22"/>
          <ac:spMkLst>
            <pc:docMk/>
            <pc:sldMk cId="2417801745" sldId="262"/>
            <ac:spMk id="3" creationId="{5332BE42-98FA-DB8A-B053-721196B8EAA3}"/>
          </ac:spMkLst>
        </pc:spChg>
        <pc:picChg chg="add mod">
          <ac:chgData name="Alan X" userId="4be68f9623ba8417" providerId="LiveId" clId="{EC5FE8CB-DBF4-42A4-8DE1-300FBF6D9DBA}" dt="2024-01-05T08:58:06.738" v="1957" actId="1076"/>
          <ac:picMkLst>
            <pc:docMk/>
            <pc:sldMk cId="2417801745" sldId="262"/>
            <ac:picMk id="5" creationId="{E6681AA4-A6C2-E8C6-DE4E-E4AB1D028BF2}"/>
          </ac:picMkLst>
        </pc:picChg>
        <pc:picChg chg="add mod ord">
          <ac:chgData name="Alan X" userId="4be68f9623ba8417" providerId="LiveId" clId="{EC5FE8CB-DBF4-42A4-8DE1-300FBF6D9DBA}" dt="2024-01-05T08:58:05.213" v="1956" actId="1076"/>
          <ac:picMkLst>
            <pc:docMk/>
            <pc:sldMk cId="2417801745" sldId="262"/>
            <ac:picMk id="7" creationId="{B7C3C089-8202-5C17-E555-C58FD5422B31}"/>
          </ac:picMkLst>
        </pc:picChg>
        <pc:picChg chg="add mod">
          <ac:chgData name="Alan X" userId="4be68f9623ba8417" providerId="LiveId" clId="{EC5FE8CB-DBF4-42A4-8DE1-300FBF6D9DBA}" dt="2024-01-05T08:58:38.350" v="1959" actId="1076"/>
          <ac:picMkLst>
            <pc:docMk/>
            <pc:sldMk cId="2417801745" sldId="262"/>
            <ac:picMk id="9" creationId="{5689455C-2BB8-EB31-CF2F-05B460FCA005}"/>
          </ac:picMkLst>
        </pc:picChg>
        <pc:picChg chg="add mod">
          <ac:chgData name="Alan X" userId="4be68f9623ba8417" providerId="LiveId" clId="{EC5FE8CB-DBF4-42A4-8DE1-300FBF6D9DBA}" dt="2024-01-17T01:12:43.696" v="4723" actId="1076"/>
          <ac:picMkLst>
            <pc:docMk/>
            <pc:sldMk cId="2417801745" sldId="262"/>
            <ac:picMk id="11" creationId="{BBB4095E-0DBE-451A-A576-85D5B999F524}"/>
          </ac:picMkLst>
        </pc:picChg>
        <pc:picChg chg="add mod modCrop">
          <ac:chgData name="Alan X" userId="4be68f9623ba8417" providerId="LiveId" clId="{EC5FE8CB-DBF4-42A4-8DE1-300FBF6D9DBA}" dt="2024-01-17T01:12:48.053" v="4724" actId="1076"/>
          <ac:picMkLst>
            <pc:docMk/>
            <pc:sldMk cId="2417801745" sldId="262"/>
            <ac:picMk id="13" creationId="{202E30B9-CA46-925E-6357-8E12ADCB433E}"/>
          </ac:picMkLst>
        </pc:picChg>
        <pc:picChg chg="add mod">
          <ac:chgData name="Alan X" userId="4be68f9623ba8417" providerId="LiveId" clId="{EC5FE8CB-DBF4-42A4-8DE1-300FBF6D9DBA}" dt="2024-01-17T01:12:52.451" v="4725" actId="1076"/>
          <ac:picMkLst>
            <pc:docMk/>
            <pc:sldMk cId="2417801745" sldId="262"/>
            <ac:picMk id="15" creationId="{303E7567-06D5-0B17-434B-46557DABEA0C}"/>
          </ac:picMkLst>
        </pc:picChg>
        <pc:picChg chg="add mod">
          <ac:chgData name="Alan X" userId="4be68f9623ba8417" providerId="LiveId" clId="{EC5FE8CB-DBF4-42A4-8DE1-300FBF6D9DBA}" dt="2024-01-17T01:12:56.515" v="4726" actId="1076"/>
          <ac:picMkLst>
            <pc:docMk/>
            <pc:sldMk cId="2417801745" sldId="262"/>
            <ac:picMk id="17" creationId="{CAC72EC7-A568-D73D-5F76-D9E6C3FA83B0}"/>
          </ac:picMkLst>
        </pc:picChg>
      </pc:sldChg>
      <pc:sldChg chg="modSp new mod modNotesTx">
        <pc:chgData name="Alan X" userId="4be68f9623ba8417" providerId="LiveId" clId="{EC5FE8CB-DBF4-42A4-8DE1-300FBF6D9DBA}" dt="2024-01-16T23:51:38.547" v="4665"/>
        <pc:sldMkLst>
          <pc:docMk/>
          <pc:sldMk cId="4262528378" sldId="263"/>
        </pc:sldMkLst>
        <pc:spChg chg="mod">
          <ac:chgData name="Alan X" userId="4be68f9623ba8417" providerId="LiveId" clId="{EC5FE8CB-DBF4-42A4-8DE1-300FBF6D9DBA}" dt="2024-01-16T23:51:38.547" v="4665"/>
          <ac:spMkLst>
            <pc:docMk/>
            <pc:sldMk cId="4262528378" sldId="263"/>
            <ac:spMk id="2" creationId="{68288D39-CE76-B0D9-26F4-6EC72AED2F87}"/>
          </ac:spMkLst>
        </pc:spChg>
        <pc:spChg chg="mod">
          <ac:chgData name="Alan X" userId="4be68f9623ba8417" providerId="LiveId" clId="{EC5FE8CB-DBF4-42A4-8DE1-300FBF6D9DBA}" dt="2024-01-16T23:51:38.547" v="4665"/>
          <ac:spMkLst>
            <pc:docMk/>
            <pc:sldMk cId="4262528378" sldId="263"/>
            <ac:spMk id="3" creationId="{6E5F016D-321D-B922-EF25-47FD18F24A33}"/>
          </ac:spMkLst>
        </pc:spChg>
      </pc:sldChg>
      <pc:sldChg chg="addSp delSp modSp add mod">
        <pc:chgData name="Alan X" userId="4be68f9623ba8417" providerId="LiveId" clId="{EC5FE8CB-DBF4-42A4-8DE1-300FBF6D9DBA}" dt="2024-01-17T01:10:54.234" v="4713" actId="1076"/>
        <pc:sldMkLst>
          <pc:docMk/>
          <pc:sldMk cId="3436857935" sldId="264"/>
        </pc:sldMkLst>
        <pc:spChg chg="mod">
          <ac:chgData name="Alan X" userId="4be68f9623ba8417" providerId="LiveId" clId="{EC5FE8CB-DBF4-42A4-8DE1-300FBF6D9DBA}" dt="2024-01-17T01:10:50.869" v="4712" actId="1076"/>
          <ac:spMkLst>
            <pc:docMk/>
            <pc:sldMk cId="3436857935" sldId="264"/>
            <ac:spMk id="2" creationId="{59B14B48-58B2-8F01-C1AE-89FF9B69E433}"/>
          </ac:spMkLst>
        </pc:spChg>
        <pc:spChg chg="add del mod">
          <ac:chgData name="Alan X" userId="4be68f9623ba8417" providerId="LiveId" clId="{EC5FE8CB-DBF4-42A4-8DE1-300FBF6D9DBA}" dt="2024-01-05T07:53:01.936" v="1032" actId="478"/>
          <ac:spMkLst>
            <pc:docMk/>
            <pc:sldMk cId="3436857935" sldId="264"/>
            <ac:spMk id="4" creationId="{CCBC5BF0-A395-2DDB-AF52-CF90BDE777DD}"/>
          </ac:spMkLst>
        </pc:spChg>
        <pc:spChg chg="mod">
          <ac:chgData name="Alan X" userId="4be68f9623ba8417" providerId="LiveId" clId="{EC5FE8CB-DBF4-42A4-8DE1-300FBF6D9DBA}" dt="2024-01-17T01:10:13.736" v="4707" actId="207"/>
          <ac:spMkLst>
            <pc:docMk/>
            <pc:sldMk cId="3436857935" sldId="264"/>
            <ac:spMk id="7" creationId="{A4A04D9A-5D6F-1D15-4467-BDED22875E9A}"/>
          </ac:spMkLst>
        </pc:spChg>
        <pc:picChg chg="del">
          <ac:chgData name="Alan X" userId="4be68f9623ba8417" providerId="LiveId" clId="{EC5FE8CB-DBF4-42A4-8DE1-300FBF6D9DBA}" dt="2024-01-05T07:52:55.813" v="1031" actId="478"/>
          <ac:picMkLst>
            <pc:docMk/>
            <pc:sldMk cId="3436857935" sldId="264"/>
            <ac:picMk id="5" creationId="{59B26C82-6525-2772-10C6-7FB76D2B4946}"/>
          </ac:picMkLst>
        </pc:picChg>
        <pc:picChg chg="add mod ord">
          <ac:chgData name="Alan X" userId="4be68f9623ba8417" providerId="LiveId" clId="{EC5FE8CB-DBF4-42A4-8DE1-300FBF6D9DBA}" dt="2024-01-17T01:10:54.234" v="4713" actId="1076"/>
          <ac:picMkLst>
            <pc:docMk/>
            <pc:sldMk cId="3436857935" sldId="264"/>
            <ac:picMk id="8" creationId="{306013E9-DD66-9ECF-0273-9E844BC9E08E}"/>
          </ac:picMkLst>
        </pc:picChg>
      </pc:sldChg>
      <pc:sldChg chg="modSp new del mod">
        <pc:chgData name="Alan X" userId="4be68f9623ba8417" providerId="LiveId" clId="{EC5FE8CB-DBF4-42A4-8DE1-300FBF6D9DBA}" dt="2024-01-05T08:37:44.273" v="1859" actId="47"/>
        <pc:sldMkLst>
          <pc:docMk/>
          <pc:sldMk cId="2440501619" sldId="265"/>
        </pc:sldMkLst>
        <pc:spChg chg="mod">
          <ac:chgData name="Alan X" userId="4be68f9623ba8417" providerId="LiveId" clId="{EC5FE8CB-DBF4-42A4-8DE1-300FBF6D9DBA}" dt="2024-01-05T08:37:16.131" v="1776" actId="20577"/>
          <ac:spMkLst>
            <pc:docMk/>
            <pc:sldMk cId="2440501619" sldId="265"/>
            <ac:spMk id="2" creationId="{1140B16A-049A-B4ED-62B1-70D5D85E3B73}"/>
          </ac:spMkLst>
        </pc:spChg>
      </pc:sldChg>
      <pc:sldChg chg="addSp delSp modSp add mod">
        <pc:chgData name="Alan X" userId="4be68f9623ba8417" providerId="LiveId" clId="{EC5FE8CB-DBF4-42A4-8DE1-300FBF6D9DBA}" dt="2024-01-17T01:11:49.226" v="4716" actId="1076"/>
        <pc:sldMkLst>
          <pc:docMk/>
          <pc:sldMk cId="954873328" sldId="266"/>
        </pc:sldMkLst>
        <pc:spChg chg="mod">
          <ac:chgData name="Alan X" userId="4be68f9623ba8417" providerId="LiveId" clId="{EC5FE8CB-DBF4-42A4-8DE1-300FBF6D9DBA}" dt="2024-01-17T01:11:44.952" v="4714" actId="1076"/>
          <ac:spMkLst>
            <pc:docMk/>
            <pc:sldMk cId="954873328" sldId="266"/>
            <ac:spMk id="2" creationId="{59B14B48-58B2-8F01-C1AE-89FF9B69E433}"/>
          </ac:spMkLst>
        </pc:spChg>
        <pc:spChg chg="mod">
          <ac:chgData name="Alan X" userId="4be68f9623ba8417" providerId="LiveId" clId="{EC5FE8CB-DBF4-42A4-8DE1-300FBF6D9DBA}" dt="2024-01-17T01:11:47.455" v="4715" actId="1076"/>
          <ac:spMkLst>
            <pc:docMk/>
            <pc:sldMk cId="954873328" sldId="266"/>
            <ac:spMk id="7" creationId="{A4A04D9A-5D6F-1D15-4467-BDED22875E9A}"/>
          </ac:spMkLst>
        </pc:spChg>
        <pc:grpChg chg="add mod ord">
          <ac:chgData name="Alan X" userId="4be68f9623ba8417" providerId="LiveId" clId="{EC5FE8CB-DBF4-42A4-8DE1-300FBF6D9DBA}" dt="2024-01-17T01:11:49.226" v="4716" actId="1076"/>
          <ac:grpSpMkLst>
            <pc:docMk/>
            <pc:sldMk cId="954873328" sldId="266"/>
            <ac:grpSpMk id="9" creationId="{FC655EA2-CAD9-1527-702C-2422CAE75E3C}"/>
          </ac:grpSpMkLst>
        </pc:grpChg>
        <pc:picChg chg="add mod modCrop">
          <ac:chgData name="Alan X" userId="4be68f9623ba8417" providerId="LiveId" clId="{EC5FE8CB-DBF4-42A4-8DE1-300FBF6D9DBA}" dt="2024-01-05T08:21:48.421" v="1133" actId="164"/>
          <ac:picMkLst>
            <pc:docMk/>
            <pc:sldMk cId="954873328" sldId="266"/>
            <ac:picMk id="4" creationId="{A0E8371A-3C33-708C-E284-96A1E805FD4F}"/>
          </ac:picMkLst>
        </pc:picChg>
        <pc:picChg chg="add mod">
          <ac:chgData name="Alan X" userId="4be68f9623ba8417" providerId="LiveId" clId="{EC5FE8CB-DBF4-42A4-8DE1-300FBF6D9DBA}" dt="2024-01-05T08:21:48.421" v="1133" actId="164"/>
          <ac:picMkLst>
            <pc:docMk/>
            <pc:sldMk cId="954873328" sldId="266"/>
            <ac:picMk id="6" creationId="{814DF052-C756-1685-76CC-51EE0C53EC3A}"/>
          </ac:picMkLst>
        </pc:picChg>
        <pc:picChg chg="del">
          <ac:chgData name="Alan X" userId="4be68f9623ba8417" providerId="LiveId" clId="{EC5FE8CB-DBF4-42A4-8DE1-300FBF6D9DBA}" dt="2024-01-05T08:20:45.638" v="1116" actId="478"/>
          <ac:picMkLst>
            <pc:docMk/>
            <pc:sldMk cId="954873328" sldId="266"/>
            <ac:picMk id="8" creationId="{306013E9-DD66-9ECF-0273-9E844BC9E08E}"/>
          </ac:picMkLst>
        </pc:picChg>
      </pc:sldChg>
      <pc:sldChg chg="addSp delSp modSp add mod">
        <pc:chgData name="Alan X" userId="4be68f9623ba8417" providerId="LiveId" clId="{EC5FE8CB-DBF4-42A4-8DE1-300FBF6D9DBA}" dt="2024-01-16T20:52:45.414" v="2790" actId="207"/>
        <pc:sldMkLst>
          <pc:docMk/>
          <pc:sldMk cId="1973569811" sldId="267"/>
        </pc:sldMkLst>
        <pc:spChg chg="mod">
          <ac:chgData name="Alan X" userId="4be68f9623ba8417" providerId="LiveId" clId="{EC5FE8CB-DBF4-42A4-8DE1-300FBF6D9DBA}" dt="2024-01-05T08:46:47.716" v="1919" actId="207"/>
          <ac:spMkLst>
            <pc:docMk/>
            <pc:sldMk cId="1973569811" sldId="267"/>
            <ac:spMk id="2" creationId="{59B14B48-58B2-8F01-C1AE-89FF9B69E433}"/>
          </ac:spMkLst>
        </pc:spChg>
        <pc:spChg chg="mod">
          <ac:chgData name="Alan X" userId="4be68f9623ba8417" providerId="LiveId" clId="{EC5FE8CB-DBF4-42A4-8DE1-300FBF6D9DBA}" dt="2024-01-16T20:52:45.414" v="2790" actId="207"/>
          <ac:spMkLst>
            <pc:docMk/>
            <pc:sldMk cId="1973569811" sldId="267"/>
            <ac:spMk id="7" creationId="{A4A04D9A-5D6F-1D15-4467-BDED22875E9A}"/>
          </ac:spMkLst>
        </pc:spChg>
        <pc:grpChg chg="del">
          <ac:chgData name="Alan X" userId="4be68f9623ba8417" providerId="LiveId" clId="{EC5FE8CB-DBF4-42A4-8DE1-300FBF6D9DBA}" dt="2024-01-05T08:29:06.137" v="1146" actId="478"/>
          <ac:grpSpMkLst>
            <pc:docMk/>
            <pc:sldMk cId="1973569811" sldId="267"/>
            <ac:grpSpMk id="9" creationId="{FC655EA2-CAD9-1527-702C-2422CAE75E3C}"/>
          </ac:grpSpMkLst>
        </pc:grpChg>
        <pc:picChg chg="add mod">
          <ac:chgData name="Alan X" userId="4be68f9623ba8417" providerId="LiveId" clId="{EC5FE8CB-DBF4-42A4-8DE1-300FBF6D9DBA}" dt="2024-01-16T08:56:26.731" v="2787" actId="1076"/>
          <ac:picMkLst>
            <pc:docMk/>
            <pc:sldMk cId="1973569811" sldId="267"/>
            <ac:picMk id="5" creationId="{A8621585-BFEE-2C82-73ED-24009841A953}"/>
          </ac:picMkLst>
        </pc:picChg>
        <pc:picChg chg="add mod modCrop">
          <ac:chgData name="Alan X" userId="4be68f9623ba8417" providerId="LiveId" clId="{EC5FE8CB-DBF4-42A4-8DE1-300FBF6D9DBA}" dt="2024-01-16T08:56:37.449" v="2789" actId="1076"/>
          <ac:picMkLst>
            <pc:docMk/>
            <pc:sldMk cId="1973569811" sldId="267"/>
            <ac:picMk id="10" creationId="{8B463C5E-27CE-4378-05A4-A3E3E33A8940}"/>
          </ac:picMkLst>
        </pc:picChg>
        <pc:picChg chg="add del mod ord">
          <ac:chgData name="Alan X" userId="4be68f9623ba8417" providerId="LiveId" clId="{EC5FE8CB-DBF4-42A4-8DE1-300FBF6D9DBA}" dt="2024-01-16T08:56:05.310" v="2782" actId="478"/>
          <ac:picMkLst>
            <pc:docMk/>
            <pc:sldMk cId="1973569811" sldId="267"/>
            <ac:picMk id="12" creationId="{537B03C9-E75D-A87C-5286-2A43776159DD}"/>
          </ac:picMkLst>
        </pc:picChg>
      </pc:sldChg>
      <pc:sldChg chg="modSp new del mod">
        <pc:chgData name="Alan X" userId="4be68f9623ba8417" providerId="LiveId" clId="{EC5FE8CB-DBF4-42A4-8DE1-300FBF6D9DBA}" dt="2024-01-16T23:05:41.919" v="3731" actId="47"/>
        <pc:sldMkLst>
          <pc:docMk/>
          <pc:sldMk cId="2607134262" sldId="268"/>
        </pc:sldMkLst>
        <pc:spChg chg="mod">
          <ac:chgData name="Alan X" userId="4be68f9623ba8417" providerId="LiveId" clId="{EC5FE8CB-DBF4-42A4-8DE1-300FBF6D9DBA}" dt="2024-01-05T08:37:38.720" v="1858" actId="313"/>
          <ac:spMkLst>
            <pc:docMk/>
            <pc:sldMk cId="2607134262" sldId="268"/>
            <ac:spMk id="3" creationId="{E313C21B-4DE9-820A-7D40-C7746AE9FD54}"/>
          </ac:spMkLst>
        </pc:spChg>
      </pc:sldChg>
      <pc:sldChg chg="modSp new mod">
        <pc:chgData name="Alan X" userId="4be68f9623ba8417" providerId="LiveId" clId="{EC5FE8CB-DBF4-42A4-8DE1-300FBF6D9DBA}" dt="2024-01-16T23:51:38.547" v="4665"/>
        <pc:sldMkLst>
          <pc:docMk/>
          <pc:sldMk cId="1660674896" sldId="269"/>
        </pc:sldMkLst>
        <pc:spChg chg="mod">
          <ac:chgData name="Alan X" userId="4be68f9623ba8417" providerId="LiveId" clId="{EC5FE8CB-DBF4-42A4-8DE1-300FBF6D9DBA}" dt="2024-01-16T23:51:38.547" v="4665"/>
          <ac:spMkLst>
            <pc:docMk/>
            <pc:sldMk cId="1660674896" sldId="269"/>
            <ac:spMk id="2" creationId="{BB37B1C7-13E6-AF22-9EFD-6F204B2C1C07}"/>
          </ac:spMkLst>
        </pc:spChg>
        <pc:spChg chg="mod">
          <ac:chgData name="Alan X" userId="4be68f9623ba8417" providerId="LiveId" clId="{EC5FE8CB-DBF4-42A4-8DE1-300FBF6D9DBA}" dt="2024-01-16T23:51:38.547" v="4665"/>
          <ac:spMkLst>
            <pc:docMk/>
            <pc:sldMk cId="1660674896" sldId="269"/>
            <ac:spMk id="3" creationId="{319F6242-B751-D726-E0FC-F8E7FD653F47}"/>
          </ac:spMkLst>
        </pc:spChg>
      </pc:sldChg>
      <pc:sldChg chg="addSp delSp modSp new mod ord">
        <pc:chgData name="Alan X" userId="4be68f9623ba8417" providerId="LiveId" clId="{EC5FE8CB-DBF4-42A4-8DE1-300FBF6D9DBA}" dt="2024-01-16T23:52:12.893" v="4669" actId="1076"/>
        <pc:sldMkLst>
          <pc:docMk/>
          <pc:sldMk cId="1464126553" sldId="270"/>
        </pc:sldMkLst>
        <pc:spChg chg="mod">
          <ac:chgData name="Alan X" userId="4be68f9623ba8417" providerId="LiveId" clId="{EC5FE8CB-DBF4-42A4-8DE1-300FBF6D9DBA}" dt="2024-01-16T23:51:38.547" v="4665"/>
          <ac:spMkLst>
            <pc:docMk/>
            <pc:sldMk cId="1464126553" sldId="270"/>
            <ac:spMk id="2" creationId="{44CE7247-5B03-2645-CA81-1047A470E1E4}"/>
          </ac:spMkLst>
        </pc:spChg>
        <pc:spChg chg="del">
          <ac:chgData name="Alan X" userId="4be68f9623ba8417" providerId="LiveId" clId="{EC5FE8CB-DBF4-42A4-8DE1-300FBF6D9DBA}" dt="2024-01-16T22:55:40.228" v="3655" actId="22"/>
          <ac:spMkLst>
            <pc:docMk/>
            <pc:sldMk cId="1464126553" sldId="270"/>
            <ac:spMk id="3" creationId="{78E1EA34-923A-8206-AE66-344C142EBB74}"/>
          </ac:spMkLst>
        </pc:spChg>
        <pc:spChg chg="add mod">
          <ac:chgData name="Alan X" userId="4be68f9623ba8417" providerId="LiveId" clId="{EC5FE8CB-DBF4-42A4-8DE1-300FBF6D9DBA}" dt="2024-01-16T22:55:03.710" v="3654" actId="1076"/>
          <ac:spMkLst>
            <pc:docMk/>
            <pc:sldMk cId="1464126553" sldId="270"/>
            <ac:spMk id="5" creationId="{FDBD2569-BCDB-1CD5-4256-16076D457BBC}"/>
          </ac:spMkLst>
        </pc:spChg>
        <pc:picChg chg="add mod ord">
          <ac:chgData name="Alan X" userId="4be68f9623ba8417" providerId="LiveId" clId="{EC5FE8CB-DBF4-42A4-8DE1-300FBF6D9DBA}" dt="2024-01-16T23:52:12.893" v="4669" actId="1076"/>
          <ac:picMkLst>
            <pc:docMk/>
            <pc:sldMk cId="1464126553" sldId="270"/>
            <ac:picMk id="7" creationId="{D6E5D476-E6BE-6410-4C15-0E07AC8560DF}"/>
          </ac:picMkLst>
        </pc:picChg>
        <pc:picChg chg="add mod">
          <ac:chgData name="Alan X" userId="4be68f9623ba8417" providerId="LiveId" clId="{EC5FE8CB-DBF4-42A4-8DE1-300FBF6D9DBA}" dt="2024-01-16T23:52:08.234" v="4668" actId="1076"/>
          <ac:picMkLst>
            <pc:docMk/>
            <pc:sldMk cId="1464126553" sldId="270"/>
            <ac:picMk id="9" creationId="{B5A52A63-645D-8378-70BE-8F11461E1AAA}"/>
          </ac:picMkLst>
        </pc:picChg>
      </pc:sldChg>
      <pc:sldChg chg="addSp delSp modSp new mod">
        <pc:chgData name="Alan X" userId="4be68f9623ba8417" providerId="LiveId" clId="{EC5FE8CB-DBF4-42A4-8DE1-300FBF6D9DBA}" dt="2024-01-17T01:58:34.198" v="4790" actId="1076"/>
        <pc:sldMkLst>
          <pc:docMk/>
          <pc:sldMk cId="3143918019" sldId="271"/>
        </pc:sldMkLst>
        <pc:spChg chg="mod">
          <ac:chgData name="Alan X" userId="4be68f9623ba8417" providerId="LiveId" clId="{EC5FE8CB-DBF4-42A4-8DE1-300FBF6D9DBA}" dt="2024-01-16T23:51:38.547" v="4665"/>
          <ac:spMkLst>
            <pc:docMk/>
            <pc:sldMk cId="3143918019" sldId="271"/>
            <ac:spMk id="2" creationId="{DDA709F1-4A93-869F-A1FF-016B37660848}"/>
          </ac:spMkLst>
        </pc:spChg>
        <pc:spChg chg="del">
          <ac:chgData name="Alan X" userId="4be68f9623ba8417" providerId="LiveId" clId="{EC5FE8CB-DBF4-42A4-8DE1-300FBF6D9DBA}" dt="2024-01-16T23:00:35.889" v="3670" actId="22"/>
          <ac:spMkLst>
            <pc:docMk/>
            <pc:sldMk cId="3143918019" sldId="271"/>
            <ac:spMk id="3" creationId="{A1C60AE6-5535-2D5E-6D0B-B43D49EC1765}"/>
          </ac:spMkLst>
        </pc:spChg>
        <pc:spChg chg="add mod">
          <ac:chgData name="Alan X" userId="4be68f9623ba8417" providerId="LiveId" clId="{EC5FE8CB-DBF4-42A4-8DE1-300FBF6D9DBA}" dt="2024-01-16T23:01:30.212" v="3681" actId="1076"/>
          <ac:spMkLst>
            <pc:docMk/>
            <pc:sldMk cId="3143918019" sldId="271"/>
            <ac:spMk id="7" creationId="{A765DE8F-9D48-A8F3-FDBF-3869447732D7}"/>
          </ac:spMkLst>
        </pc:spChg>
        <pc:picChg chg="add mod ord">
          <ac:chgData name="Alan X" userId="4be68f9623ba8417" providerId="LiveId" clId="{EC5FE8CB-DBF4-42A4-8DE1-300FBF6D9DBA}" dt="2024-01-17T01:58:34.198" v="4790" actId="1076"/>
          <ac:picMkLst>
            <pc:docMk/>
            <pc:sldMk cId="3143918019" sldId="271"/>
            <ac:picMk id="5" creationId="{BE7CF148-CBF3-AFD7-536A-313429B228E5}"/>
          </ac:picMkLst>
        </pc:picChg>
      </pc:sldChg>
      <pc:sldChg chg="addSp modSp new mod">
        <pc:chgData name="Alan X" userId="4be68f9623ba8417" providerId="LiveId" clId="{EC5FE8CB-DBF4-42A4-8DE1-300FBF6D9DBA}" dt="2024-01-17T01:08:11.641" v="4675" actId="1076"/>
        <pc:sldMkLst>
          <pc:docMk/>
          <pc:sldMk cId="3661746516" sldId="272"/>
        </pc:sldMkLst>
        <pc:spChg chg="mod">
          <ac:chgData name="Alan X" userId="4be68f9623ba8417" providerId="LiveId" clId="{EC5FE8CB-DBF4-42A4-8DE1-300FBF6D9DBA}" dt="2024-01-16T23:51:38.547" v="4665"/>
          <ac:spMkLst>
            <pc:docMk/>
            <pc:sldMk cId="3661746516" sldId="272"/>
            <ac:spMk id="2" creationId="{760D5407-389B-FAF3-E86A-41A79C12186D}"/>
          </ac:spMkLst>
        </pc:spChg>
        <pc:spChg chg="mod">
          <ac:chgData name="Alan X" userId="4be68f9623ba8417" providerId="LiveId" clId="{EC5FE8CB-DBF4-42A4-8DE1-300FBF6D9DBA}" dt="2024-01-17T01:08:11.641" v="4675" actId="1076"/>
          <ac:spMkLst>
            <pc:docMk/>
            <pc:sldMk cId="3661746516" sldId="272"/>
            <ac:spMk id="3" creationId="{70838115-B9F4-49D4-276F-062752A1A27B}"/>
          </ac:spMkLst>
        </pc:spChg>
        <pc:spChg chg="add mod">
          <ac:chgData name="Alan X" userId="4be68f9623ba8417" providerId="LiveId" clId="{EC5FE8CB-DBF4-42A4-8DE1-300FBF6D9DBA}" dt="2024-01-16T23:04:44.969" v="3724" actId="1076"/>
          <ac:spMkLst>
            <pc:docMk/>
            <pc:sldMk cId="3661746516" sldId="272"/>
            <ac:spMk id="5" creationId="{CAD39D68-418A-AD66-FA6A-D488FE1073AF}"/>
          </ac:spMkLst>
        </pc:spChg>
        <pc:picChg chg="add mod">
          <ac:chgData name="Alan X" userId="4be68f9623ba8417" providerId="LiveId" clId="{EC5FE8CB-DBF4-42A4-8DE1-300FBF6D9DBA}" dt="2024-01-16T23:03:29.579" v="3699" actId="1076"/>
          <ac:picMkLst>
            <pc:docMk/>
            <pc:sldMk cId="3661746516" sldId="272"/>
            <ac:picMk id="7" creationId="{1ED1BC38-AE26-4A56-4357-6A35DE19EDB7}"/>
          </ac:picMkLst>
        </pc:picChg>
        <pc:picChg chg="add mod">
          <ac:chgData name="Alan X" userId="4be68f9623ba8417" providerId="LiveId" clId="{EC5FE8CB-DBF4-42A4-8DE1-300FBF6D9DBA}" dt="2024-01-16T23:03:34.484" v="3701" actId="1076"/>
          <ac:picMkLst>
            <pc:docMk/>
            <pc:sldMk cId="3661746516" sldId="272"/>
            <ac:picMk id="9" creationId="{43DEBEB0-5888-92BE-0ADF-B116E6DC0550}"/>
          </ac:picMkLst>
        </pc:picChg>
      </pc:sldChg>
      <pc:sldChg chg="modSp new mod ord">
        <pc:chgData name="Alan X" userId="4be68f9623ba8417" providerId="LiveId" clId="{EC5FE8CB-DBF4-42A4-8DE1-300FBF6D9DBA}" dt="2024-01-16T23:51:38.547" v="4665"/>
        <pc:sldMkLst>
          <pc:docMk/>
          <pc:sldMk cId="1936272355" sldId="273"/>
        </pc:sldMkLst>
        <pc:spChg chg="mod">
          <ac:chgData name="Alan X" userId="4be68f9623ba8417" providerId="LiveId" clId="{EC5FE8CB-DBF4-42A4-8DE1-300FBF6D9DBA}" dt="2024-01-16T23:51:38.547" v="4665"/>
          <ac:spMkLst>
            <pc:docMk/>
            <pc:sldMk cId="1936272355" sldId="273"/>
            <ac:spMk id="2" creationId="{BB200863-37D4-4179-F335-6EF6AB852828}"/>
          </ac:spMkLst>
        </pc:spChg>
        <pc:spChg chg="mod">
          <ac:chgData name="Alan X" userId="4be68f9623ba8417" providerId="LiveId" clId="{EC5FE8CB-DBF4-42A4-8DE1-300FBF6D9DBA}" dt="2024-01-16T23:51:38.547" v="4665"/>
          <ac:spMkLst>
            <pc:docMk/>
            <pc:sldMk cId="1936272355" sldId="273"/>
            <ac:spMk id="3" creationId="{325CF589-8A34-4A24-4FA5-05341432BF84}"/>
          </ac:spMkLst>
        </pc:spChg>
      </pc:sldChg>
      <pc:sldChg chg="addSp delSp modSp new mod">
        <pc:chgData name="Alan X" userId="4be68f9623ba8417" providerId="LiveId" clId="{EC5FE8CB-DBF4-42A4-8DE1-300FBF6D9DBA}" dt="2024-01-17T02:05:38.573" v="4795" actId="1076"/>
        <pc:sldMkLst>
          <pc:docMk/>
          <pc:sldMk cId="264663898" sldId="274"/>
        </pc:sldMkLst>
        <pc:spChg chg="mod">
          <ac:chgData name="Alan X" userId="4be68f9623ba8417" providerId="LiveId" clId="{EC5FE8CB-DBF4-42A4-8DE1-300FBF6D9DBA}" dt="2024-01-17T01:08:34.129" v="4678" actId="1076"/>
          <ac:spMkLst>
            <pc:docMk/>
            <pc:sldMk cId="264663898" sldId="274"/>
            <ac:spMk id="2" creationId="{EFFB9A51-361A-5FB5-114D-770FB40F4BE3}"/>
          </ac:spMkLst>
        </pc:spChg>
        <pc:spChg chg="del mod">
          <ac:chgData name="Alan X" userId="4be68f9623ba8417" providerId="LiveId" clId="{EC5FE8CB-DBF4-42A4-8DE1-300FBF6D9DBA}" dt="2024-01-16T23:08:27.625" v="3796" actId="22"/>
          <ac:spMkLst>
            <pc:docMk/>
            <pc:sldMk cId="264663898" sldId="274"/>
            <ac:spMk id="3" creationId="{21B5BBE8-40C0-3308-1C1D-5B9F8348DB4E}"/>
          </ac:spMkLst>
        </pc:spChg>
        <pc:spChg chg="add mod">
          <ac:chgData name="Alan X" userId="4be68f9623ba8417" providerId="LiveId" clId="{EC5FE8CB-DBF4-42A4-8DE1-300FBF6D9DBA}" dt="2024-01-16T23:08:16.721" v="3794" actId="1076"/>
          <ac:spMkLst>
            <pc:docMk/>
            <pc:sldMk cId="264663898" sldId="274"/>
            <ac:spMk id="5" creationId="{52ED7F13-8897-536B-1F8C-4AD3C2D07DF7}"/>
          </ac:spMkLst>
        </pc:spChg>
        <pc:spChg chg="add mod">
          <ac:chgData name="Alan X" userId="4be68f9623ba8417" providerId="LiveId" clId="{EC5FE8CB-DBF4-42A4-8DE1-300FBF6D9DBA}" dt="2024-01-17T01:08:36.795" v="4679" actId="1076"/>
          <ac:spMkLst>
            <pc:docMk/>
            <pc:sldMk cId="264663898" sldId="274"/>
            <ac:spMk id="10" creationId="{9140410D-F0D0-87E5-47F4-7DF86116032F}"/>
          </ac:spMkLst>
        </pc:spChg>
        <pc:picChg chg="add mod ord">
          <ac:chgData name="Alan X" userId="4be68f9623ba8417" providerId="LiveId" clId="{EC5FE8CB-DBF4-42A4-8DE1-300FBF6D9DBA}" dt="2024-01-17T02:05:38.573" v="4795" actId="1076"/>
          <ac:picMkLst>
            <pc:docMk/>
            <pc:sldMk cId="264663898" sldId="274"/>
            <ac:picMk id="7" creationId="{5AA30FEC-4486-AFE1-422F-82EB3E0DEF62}"/>
          </ac:picMkLst>
        </pc:picChg>
        <pc:picChg chg="add del">
          <ac:chgData name="Alan X" userId="4be68f9623ba8417" providerId="LiveId" clId="{EC5FE8CB-DBF4-42A4-8DE1-300FBF6D9DBA}" dt="2024-01-16T23:08:39.735" v="3800" actId="478"/>
          <ac:picMkLst>
            <pc:docMk/>
            <pc:sldMk cId="264663898" sldId="274"/>
            <ac:picMk id="9" creationId="{AA1E7F29-39EE-79F9-410B-2A84F4B9F8AF}"/>
          </ac:picMkLst>
        </pc:picChg>
      </pc:sldChg>
      <pc:sldChg chg="addSp delSp modSp new mod ord">
        <pc:chgData name="Alan X" userId="4be68f9623ba8417" providerId="LiveId" clId="{EC5FE8CB-DBF4-42A4-8DE1-300FBF6D9DBA}" dt="2024-01-17T01:50:42.874" v="4784" actId="166"/>
        <pc:sldMkLst>
          <pc:docMk/>
          <pc:sldMk cId="2021400703" sldId="275"/>
        </pc:sldMkLst>
        <pc:spChg chg="mod">
          <ac:chgData name="Alan X" userId="4be68f9623ba8417" providerId="LiveId" clId="{EC5FE8CB-DBF4-42A4-8DE1-300FBF6D9DBA}" dt="2024-01-16T23:51:38.547" v="4665"/>
          <ac:spMkLst>
            <pc:docMk/>
            <pc:sldMk cId="2021400703" sldId="275"/>
            <ac:spMk id="2" creationId="{DDB5A964-58D5-D39E-6015-FAB75AF75D40}"/>
          </ac:spMkLst>
        </pc:spChg>
        <pc:spChg chg="del">
          <ac:chgData name="Alan X" userId="4be68f9623ba8417" providerId="LiveId" clId="{EC5FE8CB-DBF4-42A4-8DE1-300FBF6D9DBA}" dt="2024-01-16T21:42:14.868" v="3119" actId="22"/>
          <ac:spMkLst>
            <pc:docMk/>
            <pc:sldMk cId="2021400703" sldId="275"/>
            <ac:spMk id="3" creationId="{020C7157-7B47-4EEE-A149-1673D588F83A}"/>
          </ac:spMkLst>
        </pc:spChg>
        <pc:picChg chg="add mod ord">
          <ac:chgData name="Alan X" userId="4be68f9623ba8417" providerId="LiveId" clId="{EC5FE8CB-DBF4-42A4-8DE1-300FBF6D9DBA}" dt="2024-01-17T01:50:42.874" v="4784" actId="166"/>
          <ac:picMkLst>
            <pc:docMk/>
            <pc:sldMk cId="2021400703" sldId="275"/>
            <ac:picMk id="5" creationId="{4E41877B-3002-D094-AD61-398DCC82C922}"/>
          </ac:picMkLst>
        </pc:picChg>
        <pc:picChg chg="add mod">
          <ac:chgData name="Alan X" userId="4be68f9623ba8417" providerId="LiveId" clId="{EC5FE8CB-DBF4-42A4-8DE1-300FBF6D9DBA}" dt="2024-01-17T01:50:39.669" v="4783" actId="1076"/>
          <ac:picMkLst>
            <pc:docMk/>
            <pc:sldMk cId="2021400703" sldId="275"/>
            <ac:picMk id="6" creationId="{D50F416C-9A8C-F8EF-F149-5DA6B098D651}"/>
          </ac:picMkLst>
        </pc:picChg>
      </pc:sldChg>
      <pc:sldChg chg="addSp delSp modSp new mod">
        <pc:chgData name="Alan X" userId="4be68f9623ba8417" providerId="LiveId" clId="{EC5FE8CB-DBF4-42A4-8DE1-300FBF6D9DBA}" dt="2024-01-17T01:51:51.884" v="4788" actId="1076"/>
        <pc:sldMkLst>
          <pc:docMk/>
          <pc:sldMk cId="1881225960" sldId="276"/>
        </pc:sldMkLst>
        <pc:spChg chg="mod">
          <ac:chgData name="Alan X" userId="4be68f9623ba8417" providerId="LiveId" clId="{EC5FE8CB-DBF4-42A4-8DE1-300FBF6D9DBA}" dt="2024-01-16T23:51:38.547" v="4665"/>
          <ac:spMkLst>
            <pc:docMk/>
            <pc:sldMk cId="1881225960" sldId="276"/>
            <ac:spMk id="2" creationId="{BCB41C75-185D-1803-AEF2-633CF9A5713E}"/>
          </ac:spMkLst>
        </pc:spChg>
        <pc:spChg chg="del">
          <ac:chgData name="Alan X" userId="4be68f9623ba8417" providerId="LiveId" clId="{EC5FE8CB-DBF4-42A4-8DE1-300FBF6D9DBA}" dt="2024-01-16T21:50:14.026" v="3128" actId="22"/>
          <ac:spMkLst>
            <pc:docMk/>
            <pc:sldMk cId="1881225960" sldId="276"/>
            <ac:spMk id="3" creationId="{FFA5DF37-FE9E-BD07-0C5D-59BF40528313}"/>
          </ac:spMkLst>
        </pc:spChg>
        <pc:picChg chg="add mod">
          <ac:chgData name="Alan X" userId="4be68f9623ba8417" providerId="LiveId" clId="{EC5FE8CB-DBF4-42A4-8DE1-300FBF6D9DBA}" dt="2024-01-17T01:51:27.712" v="4787" actId="1076"/>
          <ac:picMkLst>
            <pc:docMk/>
            <pc:sldMk cId="1881225960" sldId="276"/>
            <ac:picMk id="4" creationId="{E3F03A2A-7190-FE5C-6762-695E434E7D46}"/>
          </ac:picMkLst>
        </pc:picChg>
        <pc:picChg chg="add mod ord">
          <ac:chgData name="Alan X" userId="4be68f9623ba8417" providerId="LiveId" clId="{EC5FE8CB-DBF4-42A4-8DE1-300FBF6D9DBA}" dt="2024-01-17T01:51:51.884" v="4788" actId="1076"/>
          <ac:picMkLst>
            <pc:docMk/>
            <pc:sldMk cId="1881225960" sldId="276"/>
            <ac:picMk id="6" creationId="{F5CDF3BE-621E-9221-D725-BD6623A6762C}"/>
          </ac:picMkLst>
        </pc:picChg>
      </pc:sldChg>
      <pc:sldChg chg="modSp new del mod">
        <pc:chgData name="Alan X" userId="4be68f9623ba8417" providerId="LiveId" clId="{EC5FE8CB-DBF4-42A4-8DE1-300FBF6D9DBA}" dt="2024-01-16T22:46:20.539" v="3478" actId="47"/>
        <pc:sldMkLst>
          <pc:docMk/>
          <pc:sldMk cId="1015810919" sldId="277"/>
        </pc:sldMkLst>
        <pc:spChg chg="mod">
          <ac:chgData name="Alan X" userId="4be68f9623ba8417" providerId="LiveId" clId="{EC5FE8CB-DBF4-42A4-8DE1-300FBF6D9DBA}" dt="2024-01-16T21:50:51.994" v="3170" actId="20577"/>
          <ac:spMkLst>
            <pc:docMk/>
            <pc:sldMk cId="1015810919" sldId="277"/>
            <ac:spMk id="2" creationId="{8E6C2348-77BB-2A6B-87B6-0180F2A2AF4D}"/>
          </ac:spMkLst>
        </pc:spChg>
      </pc:sldChg>
      <pc:sldChg chg="addSp delSp modSp new mod">
        <pc:chgData name="Alan X" userId="4be68f9623ba8417" providerId="LiveId" clId="{EC5FE8CB-DBF4-42A4-8DE1-300FBF6D9DBA}" dt="2024-01-17T01:13:37.776" v="4775" actId="1076"/>
        <pc:sldMkLst>
          <pc:docMk/>
          <pc:sldMk cId="3394940938" sldId="278"/>
        </pc:sldMkLst>
        <pc:spChg chg="mod">
          <ac:chgData name="Alan X" userId="4be68f9623ba8417" providerId="LiveId" clId="{EC5FE8CB-DBF4-42A4-8DE1-300FBF6D9DBA}" dt="2024-01-17T01:13:33.565" v="4773" actId="20577"/>
          <ac:spMkLst>
            <pc:docMk/>
            <pc:sldMk cId="3394940938" sldId="278"/>
            <ac:spMk id="2" creationId="{321320CE-7D0D-8B64-5007-DCB372A0DE73}"/>
          </ac:spMkLst>
        </pc:spChg>
        <pc:spChg chg="del">
          <ac:chgData name="Alan X" userId="4be68f9623ba8417" providerId="LiveId" clId="{EC5FE8CB-DBF4-42A4-8DE1-300FBF6D9DBA}" dt="2024-01-16T21:53:34.935" v="3183" actId="22"/>
          <ac:spMkLst>
            <pc:docMk/>
            <pc:sldMk cId="3394940938" sldId="278"/>
            <ac:spMk id="3" creationId="{887959D3-54A1-6E58-04B0-BF50F16ABC65}"/>
          </ac:spMkLst>
        </pc:spChg>
        <pc:spChg chg="add mod">
          <ac:chgData name="Alan X" userId="4be68f9623ba8417" providerId="LiveId" clId="{EC5FE8CB-DBF4-42A4-8DE1-300FBF6D9DBA}" dt="2024-01-16T21:54:11.487" v="3203" actId="1076"/>
          <ac:spMkLst>
            <pc:docMk/>
            <pc:sldMk cId="3394940938" sldId="278"/>
            <ac:spMk id="7" creationId="{5A0247A2-50E0-8BE6-1603-0C5D04350C1C}"/>
          </ac:spMkLst>
        </pc:spChg>
        <pc:picChg chg="add mod ord">
          <ac:chgData name="Alan X" userId="4be68f9623ba8417" providerId="LiveId" clId="{EC5FE8CB-DBF4-42A4-8DE1-300FBF6D9DBA}" dt="2024-01-17T01:13:37.776" v="4775" actId="1076"/>
          <ac:picMkLst>
            <pc:docMk/>
            <pc:sldMk cId="3394940938" sldId="278"/>
            <ac:picMk id="5" creationId="{F8052ECD-1C10-DC7B-0051-9D97894FA524}"/>
          </ac:picMkLst>
        </pc:picChg>
      </pc:sldChg>
      <pc:sldChg chg="addSp delSp modSp new mod modAnim">
        <pc:chgData name="Alan X" userId="4be68f9623ba8417" providerId="LiveId" clId="{EC5FE8CB-DBF4-42A4-8DE1-300FBF6D9DBA}" dt="2024-01-17T01:08:43.564" v="4680" actId="1076"/>
        <pc:sldMkLst>
          <pc:docMk/>
          <pc:sldMk cId="1294536603" sldId="279"/>
        </pc:sldMkLst>
        <pc:spChg chg="mod">
          <ac:chgData name="Alan X" userId="4be68f9623ba8417" providerId="LiveId" clId="{EC5FE8CB-DBF4-42A4-8DE1-300FBF6D9DBA}" dt="2024-01-16T22:03:10.289" v="3300" actId="27636"/>
          <ac:spMkLst>
            <pc:docMk/>
            <pc:sldMk cId="1294536603" sldId="279"/>
            <ac:spMk id="2" creationId="{010A0C16-D5A6-F333-AF8A-277565F22DAC}"/>
          </ac:spMkLst>
        </pc:spChg>
        <pc:spChg chg="del">
          <ac:chgData name="Alan X" userId="4be68f9623ba8417" providerId="LiveId" clId="{EC5FE8CB-DBF4-42A4-8DE1-300FBF6D9DBA}" dt="2024-01-16T22:03:02.003" v="3297"/>
          <ac:spMkLst>
            <pc:docMk/>
            <pc:sldMk cId="1294536603" sldId="279"/>
            <ac:spMk id="3" creationId="{DC887389-0D7F-60F1-C5F6-F4389961720F}"/>
          </ac:spMkLst>
        </pc:spChg>
        <pc:picChg chg="add mod">
          <ac:chgData name="Alan X" userId="4be68f9623ba8417" providerId="LiveId" clId="{EC5FE8CB-DBF4-42A4-8DE1-300FBF6D9DBA}" dt="2024-01-17T01:08:43.564" v="4680" actId="1076"/>
          <ac:picMkLst>
            <pc:docMk/>
            <pc:sldMk cId="1294536603" sldId="279"/>
            <ac:picMk id="4" creationId="{869A8356-59BC-006F-199D-20E815030F58}"/>
          </ac:picMkLst>
        </pc:picChg>
      </pc:sldChg>
      <pc:sldChg chg="addSp delSp modSp new mod ord setBg">
        <pc:chgData name="Alan X" userId="4be68f9623ba8417" providerId="LiveId" clId="{EC5FE8CB-DBF4-42A4-8DE1-300FBF6D9DBA}" dt="2024-01-17T01:08:54.158" v="4684" actId="14100"/>
        <pc:sldMkLst>
          <pc:docMk/>
          <pc:sldMk cId="2559343197" sldId="280"/>
        </pc:sldMkLst>
        <pc:spChg chg="add del mod">
          <ac:chgData name="Alan X" userId="4be68f9623ba8417" providerId="LiveId" clId="{EC5FE8CB-DBF4-42A4-8DE1-300FBF6D9DBA}" dt="2024-01-16T23:51:38.547" v="4665"/>
          <ac:spMkLst>
            <pc:docMk/>
            <pc:sldMk cId="2559343197" sldId="280"/>
            <ac:spMk id="2" creationId="{5DE4BCB3-0353-9BB9-2157-FCED52B896D5}"/>
          </ac:spMkLst>
        </pc:spChg>
        <pc:spChg chg="del">
          <ac:chgData name="Alan X" userId="4be68f9623ba8417" providerId="LiveId" clId="{EC5FE8CB-DBF4-42A4-8DE1-300FBF6D9DBA}" dt="2024-01-16T22:04:34.901" v="3303" actId="22"/>
          <ac:spMkLst>
            <pc:docMk/>
            <pc:sldMk cId="2559343197" sldId="280"/>
            <ac:spMk id="3" creationId="{13148BE0-A4CD-E36A-FC69-2E6C3FA27ADD}"/>
          </ac:spMkLst>
        </pc:spChg>
        <pc:spChg chg="add del">
          <ac:chgData name="Alan X" userId="4be68f9623ba8417" providerId="LiveId" clId="{EC5FE8CB-DBF4-42A4-8DE1-300FBF6D9DBA}" dt="2024-01-16T22:04:40.796" v="3305" actId="26606"/>
          <ac:spMkLst>
            <pc:docMk/>
            <pc:sldMk cId="2559343197" sldId="280"/>
            <ac:spMk id="10" creationId="{42A4FC2C-047E-45A5-965D-8E1E3BF09BC6}"/>
          </ac:spMkLst>
        </pc:spChg>
        <pc:picChg chg="add mod ord">
          <ac:chgData name="Alan X" userId="4be68f9623ba8417" providerId="LiveId" clId="{EC5FE8CB-DBF4-42A4-8DE1-300FBF6D9DBA}" dt="2024-01-17T01:08:54.158" v="4684" actId="14100"/>
          <ac:picMkLst>
            <pc:docMk/>
            <pc:sldMk cId="2559343197" sldId="280"/>
            <ac:picMk id="5" creationId="{A3DF11C8-0D15-4C3F-E01E-BCD9E4B3C901}"/>
          </ac:picMkLst>
        </pc:picChg>
      </pc:sldChg>
      <pc:sldChg chg="addSp delSp modSp new mod">
        <pc:chgData name="Alan X" userId="4be68f9623ba8417" providerId="LiveId" clId="{EC5FE8CB-DBF4-42A4-8DE1-300FBF6D9DBA}" dt="2024-01-17T01:09:17.160" v="4690" actId="1076"/>
        <pc:sldMkLst>
          <pc:docMk/>
          <pc:sldMk cId="1589413182" sldId="281"/>
        </pc:sldMkLst>
        <pc:spChg chg="mod">
          <ac:chgData name="Alan X" userId="4be68f9623ba8417" providerId="LiveId" clId="{EC5FE8CB-DBF4-42A4-8DE1-300FBF6D9DBA}" dt="2024-01-16T23:51:38.547" v="4665"/>
          <ac:spMkLst>
            <pc:docMk/>
            <pc:sldMk cId="1589413182" sldId="281"/>
            <ac:spMk id="2" creationId="{7E341C23-F8B2-8D82-BD64-46DC0F7B4006}"/>
          </ac:spMkLst>
        </pc:spChg>
        <pc:spChg chg="del">
          <ac:chgData name="Alan X" userId="4be68f9623ba8417" providerId="LiveId" clId="{EC5FE8CB-DBF4-42A4-8DE1-300FBF6D9DBA}" dt="2024-01-16T22:17:14.816" v="3309" actId="22"/>
          <ac:spMkLst>
            <pc:docMk/>
            <pc:sldMk cId="1589413182" sldId="281"/>
            <ac:spMk id="3" creationId="{5B857A9F-E8E0-A88A-489B-837703899BFC}"/>
          </ac:spMkLst>
        </pc:spChg>
        <pc:picChg chg="add mod ord">
          <ac:chgData name="Alan X" userId="4be68f9623ba8417" providerId="LiveId" clId="{EC5FE8CB-DBF4-42A4-8DE1-300FBF6D9DBA}" dt="2024-01-17T01:09:17.160" v="4690" actId="1076"/>
          <ac:picMkLst>
            <pc:docMk/>
            <pc:sldMk cId="1589413182" sldId="281"/>
            <ac:picMk id="5" creationId="{BDAB4340-1B80-998A-DD51-78E6A64E9ED4}"/>
          </ac:picMkLst>
        </pc:picChg>
      </pc:sldChg>
      <pc:sldChg chg="addSp delSp modSp new mod modAnim">
        <pc:chgData name="Alan X" userId="4be68f9623ba8417" providerId="LiveId" clId="{EC5FE8CB-DBF4-42A4-8DE1-300FBF6D9DBA}" dt="2024-01-17T01:09:09.531" v="4688" actId="1076"/>
        <pc:sldMkLst>
          <pc:docMk/>
          <pc:sldMk cId="1786720422" sldId="282"/>
        </pc:sldMkLst>
        <pc:spChg chg="mod">
          <ac:chgData name="Alan X" userId="4be68f9623ba8417" providerId="LiveId" clId="{EC5FE8CB-DBF4-42A4-8DE1-300FBF6D9DBA}" dt="2024-01-17T01:09:01.439" v="4686" actId="1076"/>
          <ac:spMkLst>
            <pc:docMk/>
            <pc:sldMk cId="1786720422" sldId="282"/>
            <ac:spMk id="2" creationId="{3CC6EFDC-CDFE-5F5C-1161-9E52F4CA152A}"/>
          </ac:spMkLst>
        </pc:spChg>
        <pc:spChg chg="del">
          <ac:chgData name="Alan X" userId="4be68f9623ba8417" providerId="LiveId" clId="{EC5FE8CB-DBF4-42A4-8DE1-300FBF6D9DBA}" dt="2024-01-16T22:27:05.351" v="3361"/>
          <ac:spMkLst>
            <pc:docMk/>
            <pc:sldMk cId="1786720422" sldId="282"/>
            <ac:spMk id="3" creationId="{AFC538B7-9C43-6CBD-C80F-82BB489F38FD}"/>
          </ac:spMkLst>
        </pc:spChg>
        <pc:picChg chg="add mod">
          <ac:chgData name="Alan X" userId="4be68f9623ba8417" providerId="LiveId" clId="{EC5FE8CB-DBF4-42A4-8DE1-300FBF6D9DBA}" dt="2024-01-17T01:09:09.531" v="4688" actId="1076"/>
          <ac:picMkLst>
            <pc:docMk/>
            <pc:sldMk cId="1786720422" sldId="282"/>
            <ac:picMk id="4" creationId="{3518565F-CAFE-F8E5-B1F9-A45B841AE854}"/>
          </ac:picMkLst>
        </pc:picChg>
      </pc:sldChg>
      <pc:sldChg chg="addSp delSp modSp new mod modAnim">
        <pc:chgData name="Alan X" userId="4be68f9623ba8417" providerId="LiveId" clId="{EC5FE8CB-DBF4-42A4-8DE1-300FBF6D9DBA}" dt="2024-01-17T01:09:25.780" v="4693" actId="1076"/>
        <pc:sldMkLst>
          <pc:docMk/>
          <pc:sldMk cId="782305702" sldId="283"/>
        </pc:sldMkLst>
        <pc:spChg chg="mod">
          <ac:chgData name="Alan X" userId="4be68f9623ba8417" providerId="LiveId" clId="{EC5FE8CB-DBF4-42A4-8DE1-300FBF6D9DBA}" dt="2024-01-16T23:51:38.547" v="4665"/>
          <ac:spMkLst>
            <pc:docMk/>
            <pc:sldMk cId="782305702" sldId="283"/>
            <ac:spMk id="2" creationId="{97A5A673-0526-C5AC-C3C4-1AFF330196DA}"/>
          </ac:spMkLst>
        </pc:spChg>
        <pc:spChg chg="del">
          <ac:chgData name="Alan X" userId="4be68f9623ba8417" providerId="LiveId" clId="{EC5FE8CB-DBF4-42A4-8DE1-300FBF6D9DBA}" dt="2024-01-16T22:40:57.108" v="3365"/>
          <ac:spMkLst>
            <pc:docMk/>
            <pc:sldMk cId="782305702" sldId="283"/>
            <ac:spMk id="3" creationId="{0CCB6E32-3943-A9B5-ADC8-D685779B11E8}"/>
          </ac:spMkLst>
        </pc:spChg>
        <pc:picChg chg="add mod">
          <ac:chgData name="Alan X" userId="4be68f9623ba8417" providerId="LiveId" clId="{EC5FE8CB-DBF4-42A4-8DE1-300FBF6D9DBA}" dt="2024-01-17T01:09:25.780" v="4693" actId="1076"/>
          <ac:picMkLst>
            <pc:docMk/>
            <pc:sldMk cId="782305702" sldId="283"/>
            <ac:picMk id="4" creationId="{4249A3E3-25BC-2DF1-DEF0-45DB834DFDF4}"/>
          </ac:picMkLst>
        </pc:picChg>
      </pc:sldChg>
      <pc:sldChg chg="addSp delSp modSp new mod">
        <pc:chgData name="Alan X" userId="4be68f9623ba8417" providerId="LiveId" clId="{EC5FE8CB-DBF4-42A4-8DE1-300FBF6D9DBA}" dt="2024-01-17T01:09:30.506" v="4695" actId="1076"/>
        <pc:sldMkLst>
          <pc:docMk/>
          <pc:sldMk cId="2316549322" sldId="284"/>
        </pc:sldMkLst>
        <pc:spChg chg="mod">
          <ac:chgData name="Alan X" userId="4be68f9623ba8417" providerId="LiveId" clId="{EC5FE8CB-DBF4-42A4-8DE1-300FBF6D9DBA}" dt="2024-01-16T22:42:40.054" v="3412" actId="1076"/>
          <ac:spMkLst>
            <pc:docMk/>
            <pc:sldMk cId="2316549322" sldId="284"/>
            <ac:spMk id="2" creationId="{2543B318-0649-6022-49A9-406AF1AD74D7}"/>
          </ac:spMkLst>
        </pc:spChg>
        <pc:spChg chg="del">
          <ac:chgData name="Alan X" userId="4be68f9623ba8417" providerId="LiveId" clId="{EC5FE8CB-DBF4-42A4-8DE1-300FBF6D9DBA}" dt="2024-01-16T22:41:50.202" v="3372"/>
          <ac:spMkLst>
            <pc:docMk/>
            <pc:sldMk cId="2316549322" sldId="284"/>
            <ac:spMk id="3" creationId="{E7A73D93-CB51-FDF8-CE87-41C9BED9E100}"/>
          </ac:spMkLst>
        </pc:spChg>
        <pc:picChg chg="add mod modCrop">
          <ac:chgData name="Alan X" userId="4be68f9623ba8417" providerId="LiveId" clId="{EC5FE8CB-DBF4-42A4-8DE1-300FBF6D9DBA}" dt="2024-01-17T01:09:30.506" v="4695" actId="1076"/>
          <ac:picMkLst>
            <pc:docMk/>
            <pc:sldMk cId="2316549322" sldId="284"/>
            <ac:picMk id="5" creationId="{CB2FF44D-0AFC-05D7-4E8A-1FA913C81856}"/>
          </ac:picMkLst>
        </pc:picChg>
      </pc:sldChg>
      <pc:sldChg chg="addSp delSp modSp new mod ord">
        <pc:chgData name="Alan X" userId="4be68f9623ba8417" providerId="LiveId" clId="{EC5FE8CB-DBF4-42A4-8DE1-300FBF6D9DBA}" dt="2024-01-17T01:14:13.583" v="4777"/>
        <pc:sldMkLst>
          <pc:docMk/>
          <pc:sldMk cId="2033833366" sldId="285"/>
        </pc:sldMkLst>
        <pc:spChg chg="mod">
          <ac:chgData name="Alan X" userId="4be68f9623ba8417" providerId="LiveId" clId="{EC5FE8CB-DBF4-42A4-8DE1-300FBF6D9DBA}" dt="2024-01-17T01:13:15.280" v="4731" actId="1076"/>
          <ac:spMkLst>
            <pc:docMk/>
            <pc:sldMk cId="2033833366" sldId="285"/>
            <ac:spMk id="2" creationId="{0F688F21-516A-06C3-9D36-1A5EE56DC509}"/>
          </ac:spMkLst>
        </pc:spChg>
        <pc:spChg chg="del">
          <ac:chgData name="Alan X" userId="4be68f9623ba8417" providerId="LiveId" clId="{EC5FE8CB-DBF4-42A4-8DE1-300FBF6D9DBA}" dt="2024-01-16T22:49:41.007" v="3619" actId="22"/>
          <ac:spMkLst>
            <pc:docMk/>
            <pc:sldMk cId="2033833366" sldId="285"/>
            <ac:spMk id="3" creationId="{3F83DC8F-5FDF-90C6-EEF9-2FB03DB3CB65}"/>
          </ac:spMkLst>
        </pc:spChg>
        <pc:spChg chg="add del mod">
          <ac:chgData name="Alan X" userId="4be68f9623ba8417" providerId="LiveId" clId="{EC5FE8CB-DBF4-42A4-8DE1-300FBF6D9DBA}" dt="2024-01-16T22:51:53.533" v="3625"/>
          <ac:spMkLst>
            <pc:docMk/>
            <pc:sldMk cId="2033833366" sldId="285"/>
            <ac:spMk id="7" creationId="{7F299018-17AB-D74F-C1AC-92F82AD547A9}"/>
          </ac:spMkLst>
        </pc:spChg>
        <pc:spChg chg="add mod">
          <ac:chgData name="Alan X" userId="4be68f9623ba8417" providerId="LiveId" clId="{EC5FE8CB-DBF4-42A4-8DE1-300FBF6D9DBA}" dt="2024-01-16T22:52:37.087" v="3635" actId="14100"/>
          <ac:spMkLst>
            <pc:docMk/>
            <pc:sldMk cId="2033833366" sldId="285"/>
            <ac:spMk id="9" creationId="{9256CE58-ABCD-B3DC-A090-963AA720AACE}"/>
          </ac:spMkLst>
        </pc:spChg>
        <pc:picChg chg="add del mod ord">
          <ac:chgData name="Alan X" userId="4be68f9623ba8417" providerId="LiveId" clId="{EC5FE8CB-DBF4-42A4-8DE1-300FBF6D9DBA}" dt="2024-01-16T22:51:51.769" v="3624" actId="478"/>
          <ac:picMkLst>
            <pc:docMk/>
            <pc:sldMk cId="2033833366" sldId="285"/>
            <ac:picMk id="5" creationId="{4C639532-F1C4-9636-742A-929315DC5EC6}"/>
          </ac:picMkLst>
        </pc:picChg>
        <pc:picChg chg="add mod">
          <ac:chgData name="Alan X" userId="4be68f9623ba8417" providerId="LiveId" clId="{EC5FE8CB-DBF4-42A4-8DE1-300FBF6D9DBA}" dt="2024-01-17T01:13:13.235" v="4730" actId="1076"/>
          <ac:picMkLst>
            <pc:docMk/>
            <pc:sldMk cId="2033833366" sldId="285"/>
            <ac:picMk id="1026" creationId="{1F5B9E79-F8D4-DB89-CF98-806422098E0E}"/>
          </ac:picMkLst>
        </pc:picChg>
      </pc:sldChg>
      <pc:sldChg chg="addSp delSp modSp new mod">
        <pc:chgData name="Alan X" userId="4be68f9623ba8417" providerId="LiveId" clId="{EC5FE8CB-DBF4-42A4-8DE1-300FBF6D9DBA}" dt="2024-01-16T23:56:10.942" v="4671" actId="478"/>
        <pc:sldMkLst>
          <pc:docMk/>
          <pc:sldMk cId="3008003584" sldId="286"/>
        </pc:sldMkLst>
        <pc:spChg chg="del mod">
          <ac:chgData name="Alan X" userId="4be68f9623ba8417" providerId="LiveId" clId="{EC5FE8CB-DBF4-42A4-8DE1-300FBF6D9DBA}" dt="2024-01-16T23:56:10.942" v="4671" actId="478"/>
          <ac:spMkLst>
            <pc:docMk/>
            <pc:sldMk cId="3008003584" sldId="286"/>
            <ac:spMk id="2" creationId="{028FBC19-F33F-A6A6-7476-36A26A8EA910}"/>
          </ac:spMkLst>
        </pc:spChg>
        <pc:spChg chg="del">
          <ac:chgData name="Alan X" userId="4be68f9623ba8417" providerId="LiveId" clId="{EC5FE8CB-DBF4-42A4-8DE1-300FBF6D9DBA}" dt="2024-01-16T22:56:51.680" v="3661" actId="22"/>
          <ac:spMkLst>
            <pc:docMk/>
            <pc:sldMk cId="3008003584" sldId="286"/>
            <ac:spMk id="3" creationId="{59BA0A58-1103-AFBE-DD69-69DAF350FE7B}"/>
          </ac:spMkLst>
        </pc:spChg>
        <pc:picChg chg="add mod ord">
          <ac:chgData name="Alan X" userId="4be68f9623ba8417" providerId="LiveId" clId="{EC5FE8CB-DBF4-42A4-8DE1-300FBF6D9DBA}" dt="2024-01-16T23:51:38.547" v="4665"/>
          <ac:picMkLst>
            <pc:docMk/>
            <pc:sldMk cId="3008003584" sldId="286"/>
            <ac:picMk id="5" creationId="{252B0256-DB4D-91C8-F2ED-DE434EAFF7B6}"/>
          </ac:picMkLst>
        </pc:picChg>
        <pc:picChg chg="add mod modCrop">
          <ac:chgData name="Alan X" userId="4be68f9623ba8417" providerId="LiveId" clId="{EC5FE8CB-DBF4-42A4-8DE1-300FBF6D9DBA}" dt="2024-01-16T23:56:07.240" v="4670" actId="1076"/>
          <ac:picMkLst>
            <pc:docMk/>
            <pc:sldMk cId="3008003584" sldId="286"/>
            <ac:picMk id="7" creationId="{506CC5F8-A4AD-75BD-F9FC-F24C1A6E3691}"/>
          </ac:picMkLst>
        </pc:picChg>
      </pc:sldChg>
      <pc:sldChg chg="addSp delSp modSp new mod ord">
        <pc:chgData name="Alan X" userId="4be68f9623ba8417" providerId="LiveId" clId="{EC5FE8CB-DBF4-42A4-8DE1-300FBF6D9DBA}" dt="2024-01-17T02:00:13.734" v="4791" actId="1076"/>
        <pc:sldMkLst>
          <pc:docMk/>
          <pc:sldMk cId="788999037" sldId="287"/>
        </pc:sldMkLst>
        <pc:spChg chg="mod">
          <ac:chgData name="Alan X" userId="4be68f9623ba8417" providerId="LiveId" clId="{EC5FE8CB-DBF4-42A4-8DE1-300FBF6D9DBA}" dt="2024-01-16T23:51:38.547" v="4665"/>
          <ac:spMkLst>
            <pc:docMk/>
            <pc:sldMk cId="788999037" sldId="287"/>
            <ac:spMk id="2" creationId="{B6223B17-F9EA-0484-06A8-86FEF98B06B6}"/>
          </ac:spMkLst>
        </pc:spChg>
        <pc:spChg chg="del">
          <ac:chgData name="Alan X" userId="4be68f9623ba8417" providerId="LiveId" clId="{EC5FE8CB-DBF4-42A4-8DE1-300FBF6D9DBA}" dt="2024-01-16T23:05:26.171" v="3726" actId="22"/>
          <ac:spMkLst>
            <pc:docMk/>
            <pc:sldMk cId="788999037" sldId="287"/>
            <ac:spMk id="3" creationId="{7FF8234D-7097-6426-01B8-B119CAE47449}"/>
          </ac:spMkLst>
        </pc:spChg>
        <pc:picChg chg="add mod ord">
          <ac:chgData name="Alan X" userId="4be68f9623ba8417" providerId="LiveId" clId="{EC5FE8CB-DBF4-42A4-8DE1-300FBF6D9DBA}" dt="2024-01-17T02:00:13.734" v="4791" actId="1076"/>
          <ac:picMkLst>
            <pc:docMk/>
            <pc:sldMk cId="788999037" sldId="287"/>
            <ac:picMk id="5" creationId="{A78A3933-A8B9-49E2-0AA8-C8E65CF35C4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792ABC-4B65-488A-B996-B305325B201A}" type="datetimeFigureOut">
              <a:rPr lang="en-US" smtClean="0"/>
              <a:t>1/30/2024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71DCEA-C9D9-4CC9-AA35-C9DEF9D490EE}" type="slidenum">
              <a:rPr lang="en-US" smtClean="0"/>
              <a:t>‹#›</a:t>
            </a:fld>
            <a:endParaRPr lang="en-US"/>
          </a:p>
        </p:txBody>
      </p:sp>
    </p:spTree>
    <p:extLst>
      <p:ext uri="{BB962C8B-B14F-4D97-AF65-F5344CB8AC3E}">
        <p14:creationId xmlns:p14="http://schemas.microsoft.com/office/powerpoint/2010/main" val="2780260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1DCEA-C9D9-4CC9-AA35-C9DEF9D490EE}" type="slidenum">
              <a:rPr lang="en-US" smtClean="0"/>
              <a:t>2</a:t>
            </a:fld>
            <a:endParaRPr lang="en-US"/>
          </a:p>
        </p:txBody>
      </p:sp>
    </p:spTree>
    <p:extLst>
      <p:ext uri="{BB962C8B-B14F-4D97-AF65-F5344CB8AC3E}">
        <p14:creationId xmlns:p14="http://schemas.microsoft.com/office/powerpoint/2010/main" val="2563178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1DCEA-C9D9-4CC9-AA35-C9DEF9D490EE}" type="slidenum">
              <a:rPr lang="en-US" smtClean="0"/>
              <a:t>4</a:t>
            </a:fld>
            <a:endParaRPr lang="en-US"/>
          </a:p>
        </p:txBody>
      </p:sp>
    </p:spTree>
    <p:extLst>
      <p:ext uri="{BB962C8B-B14F-4D97-AF65-F5344CB8AC3E}">
        <p14:creationId xmlns:p14="http://schemas.microsoft.com/office/powerpoint/2010/main" val="2176063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MS Explanation of Sagnac Effect</a:t>
            </a:r>
          </a:p>
          <a:p>
            <a:r>
              <a:rPr lang="en-US" dirty="0"/>
              <a:t>Multiple reasons are given</a:t>
            </a:r>
          </a:p>
        </p:txBody>
      </p:sp>
      <p:sp>
        <p:nvSpPr>
          <p:cNvPr id="4" name="Slide Number Placeholder 3"/>
          <p:cNvSpPr>
            <a:spLocks noGrp="1"/>
          </p:cNvSpPr>
          <p:nvPr>
            <p:ph type="sldNum" sz="quarter" idx="5"/>
          </p:nvPr>
        </p:nvSpPr>
        <p:spPr/>
        <p:txBody>
          <a:bodyPr/>
          <a:lstStyle/>
          <a:p>
            <a:fld id="{3D71DCEA-C9D9-4CC9-AA35-C9DEF9D490EE}" type="slidenum">
              <a:rPr lang="en-US" smtClean="0"/>
              <a:t>12</a:t>
            </a:fld>
            <a:endParaRPr lang="en-US"/>
          </a:p>
        </p:txBody>
      </p:sp>
    </p:spTree>
    <p:extLst>
      <p:ext uri="{BB962C8B-B14F-4D97-AF65-F5344CB8AC3E}">
        <p14:creationId xmlns:p14="http://schemas.microsoft.com/office/powerpoint/2010/main" val="1676239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Citation: </a:t>
            </a:r>
            <a:r>
              <a:rPr lang="en-US" dirty="0" err="1"/>
              <a:t>Tartig</a:t>
            </a:r>
            <a:endParaRPr lang="en-US" dirty="0"/>
          </a:p>
        </p:txBody>
      </p:sp>
      <p:sp>
        <p:nvSpPr>
          <p:cNvPr id="4" name="Slide Number Placeholder 3"/>
          <p:cNvSpPr>
            <a:spLocks noGrp="1"/>
          </p:cNvSpPr>
          <p:nvPr>
            <p:ph type="sldNum" sz="quarter" idx="5"/>
          </p:nvPr>
        </p:nvSpPr>
        <p:spPr/>
        <p:txBody>
          <a:bodyPr/>
          <a:lstStyle/>
          <a:p>
            <a:fld id="{3D71DCEA-C9D9-4CC9-AA35-C9DEF9D490EE}" type="slidenum">
              <a:rPr lang="en-US" smtClean="0"/>
              <a:t>13</a:t>
            </a:fld>
            <a:endParaRPr lang="en-US"/>
          </a:p>
        </p:txBody>
      </p:sp>
    </p:spTree>
    <p:extLst>
      <p:ext uri="{BB962C8B-B14F-4D97-AF65-F5344CB8AC3E}">
        <p14:creationId xmlns:p14="http://schemas.microsoft.com/office/powerpoint/2010/main" val="1585918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Citation: </a:t>
            </a:r>
            <a:r>
              <a:rPr lang="en-US" dirty="0" err="1"/>
              <a:t>Tartig</a:t>
            </a:r>
            <a:endParaRPr lang="en-US" dirty="0"/>
          </a:p>
        </p:txBody>
      </p:sp>
      <p:sp>
        <p:nvSpPr>
          <p:cNvPr id="4" name="Slide Number Placeholder 3"/>
          <p:cNvSpPr>
            <a:spLocks noGrp="1"/>
          </p:cNvSpPr>
          <p:nvPr>
            <p:ph type="sldNum" sz="quarter" idx="5"/>
          </p:nvPr>
        </p:nvSpPr>
        <p:spPr/>
        <p:txBody>
          <a:bodyPr/>
          <a:lstStyle/>
          <a:p>
            <a:fld id="{3D71DCEA-C9D9-4CC9-AA35-C9DEF9D490EE}" type="slidenum">
              <a:rPr lang="en-US" smtClean="0"/>
              <a:t>14</a:t>
            </a:fld>
            <a:endParaRPr lang="en-US"/>
          </a:p>
        </p:txBody>
      </p:sp>
    </p:spTree>
    <p:extLst>
      <p:ext uri="{BB962C8B-B14F-4D97-AF65-F5344CB8AC3E}">
        <p14:creationId xmlns:p14="http://schemas.microsoft.com/office/powerpoint/2010/main" val="2188388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Citation: </a:t>
            </a:r>
            <a:r>
              <a:rPr lang="en-US" dirty="0" err="1"/>
              <a:t>Tartig</a:t>
            </a:r>
            <a:endParaRPr lang="en-US" dirty="0"/>
          </a:p>
        </p:txBody>
      </p:sp>
      <p:sp>
        <p:nvSpPr>
          <p:cNvPr id="4" name="Slide Number Placeholder 3"/>
          <p:cNvSpPr>
            <a:spLocks noGrp="1"/>
          </p:cNvSpPr>
          <p:nvPr>
            <p:ph type="sldNum" sz="quarter" idx="5"/>
          </p:nvPr>
        </p:nvSpPr>
        <p:spPr/>
        <p:txBody>
          <a:bodyPr/>
          <a:lstStyle/>
          <a:p>
            <a:fld id="{3D71DCEA-C9D9-4CC9-AA35-C9DEF9D490EE}" type="slidenum">
              <a:rPr lang="en-US" smtClean="0"/>
              <a:t>15</a:t>
            </a:fld>
            <a:endParaRPr lang="en-US"/>
          </a:p>
        </p:txBody>
      </p:sp>
    </p:spTree>
    <p:extLst>
      <p:ext uri="{BB962C8B-B14F-4D97-AF65-F5344CB8AC3E}">
        <p14:creationId xmlns:p14="http://schemas.microsoft.com/office/powerpoint/2010/main" val="3247434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Citation: </a:t>
            </a:r>
            <a:r>
              <a:rPr lang="en-US" dirty="0" err="1"/>
              <a:t>Tartig</a:t>
            </a:r>
            <a:endParaRPr lang="en-US" dirty="0"/>
          </a:p>
        </p:txBody>
      </p:sp>
      <p:sp>
        <p:nvSpPr>
          <p:cNvPr id="4" name="Slide Number Placeholder 3"/>
          <p:cNvSpPr>
            <a:spLocks noGrp="1"/>
          </p:cNvSpPr>
          <p:nvPr>
            <p:ph type="sldNum" sz="quarter" idx="5"/>
          </p:nvPr>
        </p:nvSpPr>
        <p:spPr/>
        <p:txBody>
          <a:bodyPr/>
          <a:lstStyle/>
          <a:p>
            <a:fld id="{3D71DCEA-C9D9-4CC9-AA35-C9DEF9D490EE}" type="slidenum">
              <a:rPr lang="en-US" smtClean="0"/>
              <a:t>16</a:t>
            </a:fld>
            <a:endParaRPr lang="en-US"/>
          </a:p>
        </p:txBody>
      </p:sp>
    </p:spTree>
    <p:extLst>
      <p:ext uri="{BB962C8B-B14F-4D97-AF65-F5344CB8AC3E}">
        <p14:creationId xmlns:p14="http://schemas.microsoft.com/office/powerpoint/2010/main" val="3270896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thought experiment that can’t explain the physical fringe doesn’t explain the experiment.</a:t>
            </a:r>
          </a:p>
        </p:txBody>
      </p:sp>
      <p:sp>
        <p:nvSpPr>
          <p:cNvPr id="4" name="Slide Number Placeholder 3"/>
          <p:cNvSpPr>
            <a:spLocks noGrp="1"/>
          </p:cNvSpPr>
          <p:nvPr>
            <p:ph type="sldNum" sz="quarter" idx="5"/>
          </p:nvPr>
        </p:nvSpPr>
        <p:spPr/>
        <p:txBody>
          <a:bodyPr/>
          <a:lstStyle/>
          <a:p>
            <a:fld id="{3D71DCEA-C9D9-4CC9-AA35-C9DEF9D490EE}" type="slidenum">
              <a:rPr lang="en-US" smtClean="0"/>
              <a:t>17</a:t>
            </a:fld>
            <a:endParaRPr lang="en-US"/>
          </a:p>
        </p:txBody>
      </p:sp>
    </p:spTree>
    <p:extLst>
      <p:ext uri="{BB962C8B-B14F-4D97-AF65-F5344CB8AC3E}">
        <p14:creationId xmlns:p14="http://schemas.microsoft.com/office/powerpoint/2010/main" val="2648021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a:t>
            </a:r>
          </a:p>
          <a:p>
            <a:r>
              <a:rPr lang="en-US" dirty="0"/>
              <a:t>Contrarian opinions of the Wang FOC test</a:t>
            </a:r>
          </a:p>
          <a:p>
            <a:r>
              <a:rPr lang="en-US" dirty="0"/>
              <a:t>Claim 1: What explains the Wang result is that light moves along a closed circuit, and</a:t>
            </a:r>
          </a:p>
          <a:p>
            <a:r>
              <a:rPr lang="en-US" dirty="0"/>
              <a:t>that an observer is in motion with respect to that circuit.</a:t>
            </a:r>
          </a:p>
          <a:p>
            <a:r>
              <a:rPr lang="en-US" dirty="0"/>
              <a:t>Reply: This is what the Wang test shows:</a:t>
            </a:r>
          </a:p>
          <a:p>
            <a:r>
              <a:rPr lang="en-US" dirty="0"/>
              <a:t>1- An object moving in the lab frame drags along aether at the same speed.</a:t>
            </a:r>
          </a:p>
          <a:p>
            <a:r>
              <a:rPr lang="en-US" dirty="0"/>
              <a:t>2- Only the lab frame can be used to apply the laws of dynamics.</a:t>
            </a:r>
          </a:p>
          <a:p>
            <a:r>
              <a:rPr lang="en-US" dirty="0"/>
              <a:t>Claim 2: The equation</a:t>
            </a:r>
          </a:p>
          <a:p>
            <a:r>
              <a:rPr lang="en-US" dirty="0" err="1"/>
              <a:t>Δt</a:t>
            </a:r>
            <a:r>
              <a:rPr lang="en-US" dirty="0"/>
              <a:t> = 2vL/c2</a:t>
            </a:r>
          </a:p>
          <a:p>
            <a:r>
              <a:rPr lang="en-US" dirty="0"/>
              <a:t>is based on the constant speed of light.</a:t>
            </a:r>
          </a:p>
          <a:p>
            <a:r>
              <a:rPr lang="en-US" dirty="0"/>
              <a:t>Reply: The measured speed of light was c +- v , not c.</a:t>
            </a:r>
          </a:p>
          <a:p>
            <a:r>
              <a:rPr lang="en-US" dirty="0"/>
              <a:t>Claim 3 : The Wang experimental results agree exactly with the predictions of</a:t>
            </a:r>
          </a:p>
          <a:p>
            <a:r>
              <a:rPr lang="en-US" dirty="0"/>
              <a:t>special relativity.</a:t>
            </a:r>
          </a:p>
          <a:p>
            <a:r>
              <a:rPr lang="en-US" dirty="0"/>
              <a:t>Reply: The principle of the constancy of the velocity of light everywhere,</a:t>
            </a:r>
          </a:p>
          <a:p>
            <a:r>
              <a:rPr lang="en-US" dirty="0"/>
              <a:t>SoL = c,</a:t>
            </a:r>
          </a:p>
          <a:p>
            <a:r>
              <a:rPr lang="en-US" dirty="0"/>
              <a:t>is refuted by the result that SoL on the conveyor is</a:t>
            </a:r>
          </a:p>
          <a:p>
            <a:r>
              <a:rPr lang="en-US" dirty="0" err="1"/>
              <a:t>SoLcon</a:t>
            </a:r>
            <a:r>
              <a:rPr lang="en-US" dirty="0"/>
              <a:t> = c +- v,</a:t>
            </a:r>
          </a:p>
          <a:p>
            <a:r>
              <a:rPr lang="en-US" dirty="0"/>
              <a:t>where v is the speed of the conveyor AND the entrained aether.</a:t>
            </a:r>
          </a:p>
          <a:p>
            <a:r>
              <a:rPr lang="en-US" dirty="0"/>
              <a:t>Claim 4: The reflected light will be red-shifted from one mirror and blue-shifted</a:t>
            </a:r>
          </a:p>
          <a:p>
            <a:r>
              <a:rPr lang="en-US" dirty="0"/>
              <a:t>from the other, depending on the state of motion of the source/receiver relative</a:t>
            </a:r>
          </a:p>
          <a:p>
            <a:r>
              <a:rPr lang="en-US" dirty="0"/>
              <a:t>to the optical fiber.</a:t>
            </a:r>
          </a:p>
          <a:p>
            <a:r>
              <a:rPr lang="en-US" dirty="0"/>
              <a:t>Reply: There is no relative motion between the emitter/receiver and the fiber</a:t>
            </a:r>
          </a:p>
          <a:p>
            <a:r>
              <a:rPr lang="en-US" dirty="0"/>
              <a:t>cable in the measured conveyor frame; everything is at rest in that frame. .</a:t>
            </a:r>
          </a:p>
          <a:p>
            <a:r>
              <a:rPr lang="en-US" dirty="0"/>
              <a:t>Claim 5: The optical path lengths are different in the conveyor and lab frames.</a:t>
            </a:r>
          </a:p>
          <a:p>
            <a:r>
              <a:rPr lang="en-US" dirty="0"/>
              <a:t>Reply: The SoL results in both frames are equal so the phase shifts in time are</a:t>
            </a:r>
          </a:p>
          <a:p>
            <a:r>
              <a:rPr lang="en-US" dirty="0"/>
              <a:t>equal and so the optical paths traveled by the light in both frames are equal.</a:t>
            </a:r>
          </a:p>
          <a:p>
            <a:r>
              <a:rPr lang="en-US" dirty="0"/>
              <a:t>Claim 6: Dr. Wang linearly moved a straight section of the fiber while the rest of the</a:t>
            </a:r>
          </a:p>
          <a:p>
            <a:r>
              <a:rPr lang="en-US" dirty="0"/>
              <a:t>device was held stationary.</a:t>
            </a:r>
          </a:p>
          <a:p>
            <a:r>
              <a:rPr lang="en-US" dirty="0"/>
              <a:t>Reply: The source, detector and FO cable all moved together in the lab frame. The</a:t>
            </a:r>
          </a:p>
          <a:p>
            <a:r>
              <a:rPr lang="en-US" dirty="0"/>
              <a:t>Sagnac detector – the FOG – reads</a:t>
            </a:r>
          </a:p>
          <a:p>
            <a:r>
              <a:rPr lang="en-US" dirty="0"/>
              <a:t>SoL = c</a:t>
            </a:r>
          </a:p>
          <a:p>
            <a:r>
              <a:rPr lang="en-US" dirty="0"/>
              <a:t>when translating and not rotating in the lab frame.</a:t>
            </a:r>
          </a:p>
          <a:p>
            <a:r>
              <a:rPr lang="en-US" dirty="0"/>
              <a:t>The whole interferometer is in linear motion in the lab frame, but only the linear</a:t>
            </a:r>
          </a:p>
          <a:p>
            <a:r>
              <a:rPr lang="en-US" dirty="0"/>
              <a:t>segment produces phase shifts because of the linear motion through the aether.</a:t>
            </a:r>
          </a:p>
          <a:p>
            <a:r>
              <a:rPr lang="en-US" dirty="0"/>
              <a:t>Claim 7: It has not been demonstrated that linear motion of the entire device can</a:t>
            </a:r>
          </a:p>
          <a:p>
            <a:r>
              <a:rPr lang="en-US" dirty="0"/>
              <a:t>register a signal.</a:t>
            </a:r>
          </a:p>
          <a:p>
            <a:r>
              <a:rPr lang="en-US" dirty="0"/>
              <a:t>Reply: In fact, the graphic results say this is exactly so... When the conveyor moves in</a:t>
            </a:r>
          </a:p>
          <a:p>
            <a:r>
              <a:rPr lang="en-US" dirty="0"/>
              <a:t>the lab frame , a phase shift is registered.</a:t>
            </a:r>
          </a:p>
          <a:p>
            <a:r>
              <a:rPr lang="en-US" dirty="0"/>
              <a:t>Claim 8: The phase shift occurs due to and at the time of velocity change.</a:t>
            </a:r>
          </a:p>
          <a:p>
            <a:r>
              <a:rPr lang="en-US" dirty="0"/>
              <a:t>Reply: The shift is constant at constant speed, as the graph of shift vs speed shows.</a:t>
            </a:r>
          </a:p>
          <a:p>
            <a:r>
              <a:rPr lang="en-US" dirty="0"/>
              <a:t>The cause of the phase shift is velocity, not velocity change = acceleration.</a:t>
            </a:r>
          </a:p>
          <a:p>
            <a:r>
              <a:rPr lang="en-US" dirty="0"/>
              <a:t>Claim 9: We have proved that the Wang effect originates from the closure of the two</a:t>
            </a:r>
          </a:p>
          <a:p>
            <a:r>
              <a:rPr lang="en-US" dirty="0"/>
              <a:t>space paths as seen in the frame co-moving with the emitter/receiver, and from relative</a:t>
            </a:r>
          </a:p>
          <a:p>
            <a:r>
              <a:rPr lang="en-US" dirty="0"/>
              <a:t>motion between the emitter/receiver and the optical fiber (or physical device).</a:t>
            </a:r>
          </a:p>
          <a:p>
            <a:r>
              <a:rPr lang="en-US" dirty="0"/>
              <a:t>Reply: In the co-moving frame everything is at rest except the light beam and the</a:t>
            </a:r>
          </a:p>
          <a:p>
            <a:r>
              <a:rPr lang="en-US" dirty="0"/>
              <a:t>surrounding laboratory. The beam paths are always closed!</a:t>
            </a:r>
          </a:p>
          <a:p>
            <a:r>
              <a:rPr lang="en-US" dirty="0"/>
              <a:t>There is no relative motion between the emitter/receiver and the optical cable;</a:t>
            </a:r>
          </a:p>
          <a:p>
            <a:r>
              <a:rPr lang="en-US" dirty="0"/>
              <a:t>everything is at rest. Why is this concept so difficult?</a:t>
            </a:r>
          </a:p>
        </p:txBody>
      </p:sp>
      <p:sp>
        <p:nvSpPr>
          <p:cNvPr id="4" name="Slide Number Placeholder 3"/>
          <p:cNvSpPr>
            <a:spLocks noGrp="1"/>
          </p:cNvSpPr>
          <p:nvPr>
            <p:ph type="sldNum" sz="quarter" idx="5"/>
          </p:nvPr>
        </p:nvSpPr>
        <p:spPr/>
        <p:txBody>
          <a:bodyPr/>
          <a:lstStyle/>
          <a:p>
            <a:fld id="{3D71DCEA-C9D9-4CC9-AA35-C9DEF9D490EE}" type="slidenum">
              <a:rPr lang="en-US" smtClean="0"/>
              <a:t>28</a:t>
            </a:fld>
            <a:endParaRPr lang="en-US"/>
          </a:p>
        </p:txBody>
      </p:sp>
    </p:spTree>
    <p:extLst>
      <p:ext uri="{BB962C8B-B14F-4D97-AF65-F5344CB8AC3E}">
        <p14:creationId xmlns:p14="http://schemas.microsoft.com/office/powerpoint/2010/main" val="649733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4E15937-8B0B-4909-8131-1A62129EF828}" type="datetimeFigureOut">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E39F4-2F1F-47F0-B8C7-2FEA9AE4F2EC}"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0362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15937-8B0B-4909-8131-1A62129EF828}" type="datetimeFigureOut">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E39F4-2F1F-47F0-B8C7-2FEA9AE4F2EC}" type="slidenum">
              <a:rPr lang="en-US" smtClean="0"/>
              <a:t>‹#›</a:t>
            </a:fld>
            <a:endParaRPr lang="en-US"/>
          </a:p>
        </p:txBody>
      </p:sp>
    </p:spTree>
    <p:extLst>
      <p:ext uri="{BB962C8B-B14F-4D97-AF65-F5344CB8AC3E}">
        <p14:creationId xmlns:p14="http://schemas.microsoft.com/office/powerpoint/2010/main" val="954417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E15937-8B0B-4909-8131-1A62129EF828}" type="datetimeFigureOut">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E39F4-2F1F-47F0-B8C7-2FEA9AE4F2EC}" type="slidenum">
              <a:rPr lang="en-US" smtClean="0"/>
              <a:t>‹#›</a:t>
            </a:fld>
            <a:endParaRPr lang="en-US"/>
          </a:p>
        </p:txBody>
      </p:sp>
    </p:spTree>
    <p:extLst>
      <p:ext uri="{BB962C8B-B14F-4D97-AF65-F5344CB8AC3E}">
        <p14:creationId xmlns:p14="http://schemas.microsoft.com/office/powerpoint/2010/main" val="3983801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E15937-8B0B-4909-8131-1A62129EF828}" type="datetimeFigureOut">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CE39F4-2F1F-47F0-B8C7-2FEA9AE4F2EC}" type="slidenum">
              <a:rPr lang="en-US" smtClean="0"/>
              <a:t>‹#›</a:t>
            </a:fld>
            <a:endParaRPr lang="en-US"/>
          </a:p>
        </p:txBody>
      </p:sp>
    </p:spTree>
    <p:extLst>
      <p:ext uri="{BB962C8B-B14F-4D97-AF65-F5344CB8AC3E}">
        <p14:creationId xmlns:p14="http://schemas.microsoft.com/office/powerpoint/2010/main" val="2468625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4E15937-8B0B-4909-8131-1A62129EF828}" type="datetimeFigureOut">
              <a:rPr lang="en-US" smtClean="0"/>
              <a:t>1/30/2024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CE39F4-2F1F-47F0-B8C7-2FEA9AE4F2EC}" type="slidenum">
              <a:rPr lang="en-US" smtClean="0"/>
              <a:t>‹#›</a:t>
            </a:fld>
            <a:endParaRPr lang="en-US"/>
          </a:p>
        </p:txBody>
      </p:sp>
    </p:spTree>
    <p:extLst>
      <p:ext uri="{BB962C8B-B14F-4D97-AF65-F5344CB8AC3E}">
        <p14:creationId xmlns:p14="http://schemas.microsoft.com/office/powerpoint/2010/main" val="638097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4E15937-8B0B-4909-8131-1A62129EF828}" type="datetimeFigureOut">
              <a:rPr lang="en-US" smtClean="0"/>
              <a:t>1/30/2024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CE39F4-2F1F-47F0-B8C7-2FEA9AE4F2EC}" type="slidenum">
              <a:rPr lang="en-US" smtClean="0"/>
              <a:t>‹#›</a:t>
            </a:fld>
            <a:endParaRPr lang="en-US"/>
          </a:p>
        </p:txBody>
      </p:sp>
    </p:spTree>
    <p:extLst>
      <p:ext uri="{BB962C8B-B14F-4D97-AF65-F5344CB8AC3E}">
        <p14:creationId xmlns:p14="http://schemas.microsoft.com/office/powerpoint/2010/main" val="346280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E15937-8B0B-4909-8131-1A62129EF828}" type="datetimeFigureOut">
              <a:rPr lang="en-US" smtClean="0"/>
              <a:t>1/30/2024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CE39F4-2F1F-47F0-B8C7-2FEA9AE4F2EC}" type="slidenum">
              <a:rPr lang="en-US" smtClean="0"/>
              <a:t>‹#›</a:t>
            </a:fld>
            <a:endParaRPr lang="en-US"/>
          </a:p>
        </p:txBody>
      </p:sp>
    </p:spTree>
    <p:extLst>
      <p:ext uri="{BB962C8B-B14F-4D97-AF65-F5344CB8AC3E}">
        <p14:creationId xmlns:p14="http://schemas.microsoft.com/office/powerpoint/2010/main" val="3294439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E15937-8B0B-4909-8131-1A62129EF828}" type="datetimeFigureOut">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CE39F4-2F1F-47F0-B8C7-2FEA9AE4F2EC}" type="slidenum">
              <a:rPr lang="en-US" smtClean="0"/>
              <a:t>‹#›</a:t>
            </a:fld>
            <a:endParaRPr lang="en-US"/>
          </a:p>
        </p:txBody>
      </p:sp>
    </p:spTree>
    <p:extLst>
      <p:ext uri="{BB962C8B-B14F-4D97-AF65-F5344CB8AC3E}">
        <p14:creationId xmlns:p14="http://schemas.microsoft.com/office/powerpoint/2010/main" val="4075157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E15937-8B0B-4909-8131-1A62129EF828}" type="datetimeFigureOut">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CE39F4-2F1F-47F0-B8C7-2FEA9AE4F2EC}" type="slidenum">
              <a:rPr lang="en-US" smtClean="0"/>
              <a:t>‹#›</a:t>
            </a:fld>
            <a:endParaRPr lang="en-US"/>
          </a:p>
        </p:txBody>
      </p:sp>
    </p:spTree>
    <p:extLst>
      <p:ext uri="{BB962C8B-B14F-4D97-AF65-F5344CB8AC3E}">
        <p14:creationId xmlns:p14="http://schemas.microsoft.com/office/powerpoint/2010/main" val="204896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B4E15937-8B0B-4909-8131-1A62129EF828}" type="datetimeFigureOut">
              <a:rPr lang="en-US" smtClean="0"/>
              <a:t>1/30/2024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CE39F4-2F1F-47F0-B8C7-2FEA9AE4F2EC}" type="slidenum">
              <a:rPr lang="en-US" smtClean="0"/>
              <a:t>‹#›</a:t>
            </a:fld>
            <a:endParaRPr lang="en-US"/>
          </a:p>
        </p:txBody>
      </p:sp>
    </p:spTree>
    <p:extLst>
      <p:ext uri="{BB962C8B-B14F-4D97-AF65-F5344CB8AC3E}">
        <p14:creationId xmlns:p14="http://schemas.microsoft.com/office/powerpoint/2010/main" val="3428883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E15937-8B0B-4909-8131-1A62129EF828}" type="datetimeFigureOut">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E39F4-2F1F-47F0-B8C7-2FEA9AE4F2EC}" type="slidenum">
              <a:rPr lang="en-US" smtClean="0"/>
              <a:t>‹#›</a:t>
            </a:fld>
            <a:endParaRPr lang="en-US"/>
          </a:p>
        </p:txBody>
      </p:sp>
    </p:spTree>
    <p:extLst>
      <p:ext uri="{BB962C8B-B14F-4D97-AF65-F5344CB8AC3E}">
        <p14:creationId xmlns:p14="http://schemas.microsoft.com/office/powerpoint/2010/main" val="1941837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E15937-8B0B-4909-8131-1A62129EF828}" type="datetimeFigureOut">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E39F4-2F1F-47F0-B8C7-2FEA9AE4F2EC}"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273586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E15937-8B0B-4909-8131-1A62129EF828}" type="datetimeFigureOut">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E39F4-2F1F-47F0-B8C7-2FEA9AE4F2EC}" type="slidenum">
              <a:rPr lang="en-US" smtClean="0"/>
              <a:t>‹#›</a:t>
            </a:fld>
            <a:endParaRPr lang="en-US"/>
          </a:p>
        </p:txBody>
      </p:sp>
    </p:spTree>
    <p:extLst>
      <p:ext uri="{BB962C8B-B14F-4D97-AF65-F5344CB8AC3E}">
        <p14:creationId xmlns:p14="http://schemas.microsoft.com/office/powerpoint/2010/main" val="17383667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E15937-8B0B-4909-8131-1A62129EF828}" type="datetimeFigureOut">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E39F4-2F1F-47F0-B8C7-2FEA9AE4F2EC}"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5162453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E15937-8B0B-4909-8131-1A62129EF828}" type="datetimeFigureOut">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E39F4-2F1F-47F0-B8C7-2FEA9AE4F2EC}" type="slidenum">
              <a:rPr lang="en-US" smtClean="0"/>
              <a:t>‹#›</a:t>
            </a:fld>
            <a:endParaRPr lang="en-US"/>
          </a:p>
        </p:txBody>
      </p:sp>
    </p:spTree>
    <p:extLst>
      <p:ext uri="{BB962C8B-B14F-4D97-AF65-F5344CB8AC3E}">
        <p14:creationId xmlns:p14="http://schemas.microsoft.com/office/powerpoint/2010/main" val="22421160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15937-8B0B-4909-8131-1A62129EF828}" type="datetimeFigureOut">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E39F4-2F1F-47F0-B8C7-2FEA9AE4F2EC}" type="slidenum">
              <a:rPr lang="en-US" smtClean="0"/>
              <a:t>‹#›</a:t>
            </a:fld>
            <a:endParaRPr lang="en-US"/>
          </a:p>
        </p:txBody>
      </p:sp>
    </p:spTree>
    <p:extLst>
      <p:ext uri="{BB962C8B-B14F-4D97-AF65-F5344CB8AC3E}">
        <p14:creationId xmlns:p14="http://schemas.microsoft.com/office/powerpoint/2010/main" val="39189413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15937-8B0B-4909-8131-1A62129EF828}" type="datetimeFigureOut">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E39F4-2F1F-47F0-B8C7-2FEA9AE4F2EC}" type="slidenum">
              <a:rPr lang="en-US" smtClean="0"/>
              <a:t>‹#›</a:t>
            </a:fld>
            <a:endParaRPr lang="en-US"/>
          </a:p>
        </p:txBody>
      </p:sp>
    </p:spTree>
    <p:extLst>
      <p:ext uri="{BB962C8B-B14F-4D97-AF65-F5344CB8AC3E}">
        <p14:creationId xmlns:p14="http://schemas.microsoft.com/office/powerpoint/2010/main" val="3142546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4E15937-8B0B-4909-8131-1A62129EF828}" type="datetimeFigureOut">
              <a:rPr lang="en-US" smtClean="0"/>
              <a:t>1/30/2024</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89CE39F4-2F1F-47F0-B8C7-2FEA9AE4F2EC}" type="slidenum">
              <a:rPr lang="en-US" smtClean="0"/>
              <a:t>‹#›</a:t>
            </a:fld>
            <a:endParaRPr lang="en-US"/>
          </a:p>
        </p:txBody>
      </p:sp>
    </p:spTree>
    <p:extLst>
      <p:ext uri="{BB962C8B-B14F-4D97-AF65-F5344CB8AC3E}">
        <p14:creationId xmlns:p14="http://schemas.microsoft.com/office/powerpoint/2010/main" val="49391282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BE468F7-9B33-32C9-6228-BF3BD4918864}"/>
              </a:ext>
            </a:extLst>
          </p:cNvPr>
          <p:cNvPicPr>
            <a:picLocks noChangeAspect="1"/>
          </p:cNvPicPr>
          <p:nvPr/>
        </p:nvPicPr>
        <p:blipFill rotWithShape="1">
          <a:blip r:embed="rId2"/>
          <a:srcRect t="10000"/>
          <a:stretch/>
        </p:blipFill>
        <p:spPr>
          <a:xfrm>
            <a:off x="20" y="10"/>
            <a:ext cx="12191981" cy="6857990"/>
          </a:xfrm>
          <a:prstGeom prst="rect">
            <a:avLst/>
          </a:prstGeom>
        </p:spPr>
      </p:pic>
      <p:sp>
        <p:nvSpPr>
          <p:cNvPr id="2" name="Title 1">
            <a:extLst>
              <a:ext uri="{FF2B5EF4-FFF2-40B4-BE49-F238E27FC236}">
                <a16:creationId xmlns:a16="http://schemas.microsoft.com/office/drawing/2014/main" id="{24DD2FF5-9D61-6199-2E1F-53FDBD03EC36}"/>
              </a:ext>
            </a:extLst>
          </p:cNvPr>
          <p:cNvSpPr>
            <a:spLocks noGrp="1"/>
          </p:cNvSpPr>
          <p:nvPr>
            <p:ph type="ctrTitle"/>
          </p:nvPr>
        </p:nvSpPr>
        <p:spPr>
          <a:xfrm>
            <a:off x="404553" y="3091928"/>
            <a:ext cx="9078562" cy="2387600"/>
          </a:xfrm>
        </p:spPr>
        <p:txBody>
          <a:bodyPr>
            <a:normAutofit/>
          </a:bodyPr>
          <a:lstStyle/>
          <a:p>
            <a:pPr algn="l"/>
            <a:r>
              <a:rPr lang="en-US" sz="6600" dirty="0"/>
              <a:t>Sagnac</a:t>
            </a:r>
          </a:p>
        </p:txBody>
      </p:sp>
      <p:sp>
        <p:nvSpPr>
          <p:cNvPr id="3" name="Subtitle 2">
            <a:extLst>
              <a:ext uri="{FF2B5EF4-FFF2-40B4-BE49-F238E27FC236}">
                <a16:creationId xmlns:a16="http://schemas.microsoft.com/office/drawing/2014/main" id="{60C63545-1BC3-492B-7333-F52ACBCA82C8}"/>
              </a:ext>
            </a:extLst>
          </p:cNvPr>
          <p:cNvSpPr>
            <a:spLocks noGrp="1"/>
          </p:cNvSpPr>
          <p:nvPr>
            <p:ph type="subTitle" idx="1"/>
          </p:nvPr>
        </p:nvSpPr>
        <p:spPr>
          <a:xfrm>
            <a:off x="404553" y="5624945"/>
            <a:ext cx="9078562" cy="592975"/>
          </a:xfrm>
        </p:spPr>
        <p:txBody>
          <a:bodyPr anchor="ctr">
            <a:normAutofit/>
          </a:bodyPr>
          <a:lstStyle/>
          <a:p>
            <a:pPr algn="l"/>
            <a:r>
              <a:rPr lang="en-US" dirty="0">
                <a:solidFill>
                  <a:schemeClr val="tx1"/>
                </a:solidFill>
              </a:rPr>
              <a:t>With Respect to What?</a:t>
            </a:r>
          </a:p>
        </p:txBody>
      </p:sp>
    </p:spTree>
    <p:extLst>
      <p:ext uri="{BB962C8B-B14F-4D97-AF65-F5344CB8AC3E}">
        <p14:creationId xmlns:p14="http://schemas.microsoft.com/office/powerpoint/2010/main" val="3967739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5FCF025-2D99-CC09-873A-56B7EFA3A40B}"/>
              </a:ext>
            </a:extLst>
          </p:cNvPr>
          <p:cNvGrpSpPr/>
          <p:nvPr/>
        </p:nvGrpSpPr>
        <p:grpSpPr>
          <a:xfrm>
            <a:off x="2359151" y="1027906"/>
            <a:ext cx="7303882" cy="4933137"/>
            <a:chOff x="2287305" y="290899"/>
            <a:chExt cx="7303882" cy="4933137"/>
          </a:xfrm>
        </p:grpSpPr>
        <p:pic>
          <p:nvPicPr>
            <p:cNvPr id="5" name="Content Placeholder 4">
              <a:extLst>
                <a:ext uri="{FF2B5EF4-FFF2-40B4-BE49-F238E27FC236}">
                  <a16:creationId xmlns:a16="http://schemas.microsoft.com/office/drawing/2014/main" id="{DA9CD059-9099-9BC5-FB87-5642819494B7}"/>
                </a:ext>
              </a:extLst>
            </p:cNvPr>
            <p:cNvPicPr>
              <a:picLocks noGrp="1" noChangeAspect="1"/>
            </p:cNvPicPr>
            <p:nvPr>
              <p:ph idx="1"/>
            </p:nvPr>
          </p:nvPicPr>
          <p:blipFill>
            <a:blip r:embed="rId3"/>
            <a:stretch>
              <a:fillRect/>
            </a:stretch>
          </p:blipFill>
          <p:spPr>
            <a:xfrm>
              <a:off x="2287305" y="290899"/>
              <a:ext cx="7303882" cy="4351338"/>
            </a:xfrm>
          </p:spPr>
        </p:pic>
        <p:pic>
          <p:nvPicPr>
            <p:cNvPr id="7" name="Picture 6">
              <a:extLst>
                <a:ext uri="{FF2B5EF4-FFF2-40B4-BE49-F238E27FC236}">
                  <a16:creationId xmlns:a16="http://schemas.microsoft.com/office/drawing/2014/main" id="{A7455A44-6EB7-B815-7888-9CBA3CECC171}"/>
                </a:ext>
              </a:extLst>
            </p:cNvPr>
            <p:cNvPicPr>
              <a:picLocks noChangeAspect="1"/>
            </p:cNvPicPr>
            <p:nvPr/>
          </p:nvPicPr>
          <p:blipFill>
            <a:blip r:embed="rId4"/>
            <a:stretch>
              <a:fillRect/>
            </a:stretch>
          </p:blipFill>
          <p:spPr>
            <a:xfrm>
              <a:off x="2287305" y="4642237"/>
              <a:ext cx="7303882" cy="581799"/>
            </a:xfrm>
            <a:prstGeom prst="rect">
              <a:avLst/>
            </a:prstGeom>
          </p:spPr>
        </p:pic>
      </p:grpSp>
      <p:sp>
        <p:nvSpPr>
          <p:cNvPr id="10" name="TextBox 9">
            <a:extLst>
              <a:ext uri="{FF2B5EF4-FFF2-40B4-BE49-F238E27FC236}">
                <a16:creationId xmlns:a16="http://schemas.microsoft.com/office/drawing/2014/main" id="{C3FFB65B-24D3-9129-8554-084BF6FE1148}"/>
              </a:ext>
            </a:extLst>
          </p:cNvPr>
          <p:cNvSpPr txBox="1"/>
          <p:nvPr/>
        </p:nvSpPr>
        <p:spPr>
          <a:xfrm>
            <a:off x="0" y="6519446"/>
            <a:ext cx="11808823" cy="338554"/>
          </a:xfrm>
          <a:prstGeom prst="rect">
            <a:avLst/>
          </a:prstGeom>
          <a:noFill/>
        </p:spPr>
        <p:txBody>
          <a:bodyPr wrap="square">
            <a:spAutoFit/>
          </a:bodyPr>
          <a:lstStyle/>
          <a:p>
            <a:pPr marR="0"/>
            <a:r>
              <a:rPr lang="en-US" sz="800" dirty="0">
                <a:latin typeface="Calibri" panose="020F0502020204030204" pitchFamily="34" charset="0"/>
              </a:rPr>
              <a:t>Einstein, A. (1905). "On the Electrodynamics of Moving Bodies." </a:t>
            </a:r>
            <a:r>
              <a:rPr lang="en-US" sz="800" u="sng" dirty="0">
                <a:latin typeface="Calibri" panose="020F0502020204030204" pitchFamily="34" charset="0"/>
              </a:rPr>
              <a:t>Annalen der physik </a:t>
            </a:r>
            <a:r>
              <a:rPr lang="en-US" sz="800" b="1" u="sng" dirty="0">
                <a:latin typeface="Calibri" panose="020F0502020204030204" pitchFamily="34" charset="0"/>
              </a:rPr>
              <a:t>17(10): 891-921.</a:t>
            </a:r>
          </a:p>
          <a:p>
            <a:pPr marR="0"/>
            <a:r>
              <a:rPr lang="en-US" sz="800" dirty="0">
                <a:latin typeface="Calibri" panose="020F0502020204030204" pitchFamily="34" charset="0"/>
              </a:rPr>
              <a:t>	</a:t>
            </a:r>
          </a:p>
        </p:txBody>
      </p:sp>
    </p:spTree>
    <p:extLst>
      <p:ext uri="{BB962C8B-B14F-4D97-AF65-F5344CB8AC3E}">
        <p14:creationId xmlns:p14="http://schemas.microsoft.com/office/powerpoint/2010/main" val="3852232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AA1B9-D82F-FBDA-BC1E-70B1E5859737}"/>
              </a:ext>
            </a:extLst>
          </p:cNvPr>
          <p:cNvSpPr>
            <a:spLocks noGrp="1"/>
          </p:cNvSpPr>
          <p:nvPr>
            <p:ph type="title"/>
          </p:nvPr>
        </p:nvSpPr>
        <p:spPr/>
        <p:txBody>
          <a:bodyPr/>
          <a:lstStyle/>
          <a:p>
            <a:r>
              <a:rPr lang="en-US" dirty="0"/>
              <a:t>How the author of Relativity Theory Defines an Inertial Frame</a:t>
            </a:r>
          </a:p>
        </p:txBody>
      </p:sp>
      <p:pic>
        <p:nvPicPr>
          <p:cNvPr id="5" name="Content Placeholder 4">
            <a:extLst>
              <a:ext uri="{FF2B5EF4-FFF2-40B4-BE49-F238E27FC236}">
                <a16:creationId xmlns:a16="http://schemas.microsoft.com/office/drawing/2014/main" id="{5899C356-CF9C-867B-D0A7-D03B6FA00DA0}"/>
              </a:ext>
            </a:extLst>
          </p:cNvPr>
          <p:cNvPicPr>
            <a:picLocks noGrp="1" noChangeAspect="1"/>
          </p:cNvPicPr>
          <p:nvPr>
            <p:ph idx="1"/>
          </p:nvPr>
        </p:nvPicPr>
        <p:blipFill>
          <a:blip r:embed="rId2"/>
          <a:stretch>
            <a:fillRect/>
          </a:stretch>
        </p:blipFill>
        <p:spPr>
          <a:xfrm>
            <a:off x="102311" y="2330689"/>
            <a:ext cx="5733197" cy="867070"/>
          </a:xfrm>
        </p:spPr>
      </p:pic>
      <p:pic>
        <p:nvPicPr>
          <p:cNvPr id="7" name="Picture 6">
            <a:extLst>
              <a:ext uri="{FF2B5EF4-FFF2-40B4-BE49-F238E27FC236}">
                <a16:creationId xmlns:a16="http://schemas.microsoft.com/office/drawing/2014/main" id="{C340F4FA-A57D-2870-1211-FFF725FDC532}"/>
              </a:ext>
            </a:extLst>
          </p:cNvPr>
          <p:cNvPicPr>
            <a:picLocks noChangeAspect="1"/>
          </p:cNvPicPr>
          <p:nvPr/>
        </p:nvPicPr>
        <p:blipFill>
          <a:blip r:embed="rId3"/>
          <a:stretch>
            <a:fillRect/>
          </a:stretch>
        </p:blipFill>
        <p:spPr>
          <a:xfrm>
            <a:off x="165124" y="3197759"/>
            <a:ext cx="5607570" cy="1123124"/>
          </a:xfrm>
          <a:prstGeom prst="rect">
            <a:avLst/>
          </a:prstGeom>
        </p:spPr>
      </p:pic>
      <p:grpSp>
        <p:nvGrpSpPr>
          <p:cNvPr id="12" name="Group 11">
            <a:extLst>
              <a:ext uri="{FF2B5EF4-FFF2-40B4-BE49-F238E27FC236}">
                <a16:creationId xmlns:a16="http://schemas.microsoft.com/office/drawing/2014/main" id="{A300C1D8-3357-BAA3-6D11-9DFA214116CF}"/>
              </a:ext>
            </a:extLst>
          </p:cNvPr>
          <p:cNvGrpSpPr/>
          <p:nvPr/>
        </p:nvGrpSpPr>
        <p:grpSpPr>
          <a:xfrm>
            <a:off x="6034791" y="2200318"/>
            <a:ext cx="5937819" cy="2287014"/>
            <a:chOff x="5388963" y="1488780"/>
            <a:chExt cx="6713095" cy="2807290"/>
          </a:xfrm>
        </p:grpSpPr>
        <p:pic>
          <p:nvPicPr>
            <p:cNvPr id="9" name="Picture 8">
              <a:extLst>
                <a:ext uri="{FF2B5EF4-FFF2-40B4-BE49-F238E27FC236}">
                  <a16:creationId xmlns:a16="http://schemas.microsoft.com/office/drawing/2014/main" id="{615198D3-C45F-51C3-42C7-EAA80A6F9AED}"/>
                </a:ext>
              </a:extLst>
            </p:cNvPr>
            <p:cNvPicPr>
              <a:picLocks noChangeAspect="1"/>
            </p:cNvPicPr>
            <p:nvPr/>
          </p:nvPicPr>
          <p:blipFill rotWithShape="1">
            <a:blip r:embed="rId4"/>
            <a:srcRect b="9249"/>
            <a:stretch/>
          </p:blipFill>
          <p:spPr>
            <a:xfrm>
              <a:off x="5388963" y="1488780"/>
              <a:ext cx="6713095" cy="1940219"/>
            </a:xfrm>
            <a:prstGeom prst="rect">
              <a:avLst/>
            </a:prstGeom>
          </p:spPr>
        </p:pic>
        <p:pic>
          <p:nvPicPr>
            <p:cNvPr id="11" name="Picture 10">
              <a:extLst>
                <a:ext uri="{FF2B5EF4-FFF2-40B4-BE49-F238E27FC236}">
                  <a16:creationId xmlns:a16="http://schemas.microsoft.com/office/drawing/2014/main" id="{39476EC5-26BF-BA1E-1465-231354777A79}"/>
                </a:ext>
              </a:extLst>
            </p:cNvPr>
            <p:cNvPicPr>
              <a:picLocks noChangeAspect="1"/>
            </p:cNvPicPr>
            <p:nvPr/>
          </p:nvPicPr>
          <p:blipFill>
            <a:blip r:embed="rId5"/>
            <a:stretch>
              <a:fillRect/>
            </a:stretch>
          </p:blipFill>
          <p:spPr>
            <a:xfrm>
              <a:off x="5388963" y="3394174"/>
              <a:ext cx="6525718" cy="901896"/>
            </a:xfrm>
            <a:prstGeom prst="rect">
              <a:avLst/>
            </a:prstGeom>
          </p:spPr>
        </p:pic>
      </p:grpSp>
      <p:sp>
        <p:nvSpPr>
          <p:cNvPr id="14" name="TextBox 13">
            <a:extLst>
              <a:ext uri="{FF2B5EF4-FFF2-40B4-BE49-F238E27FC236}">
                <a16:creationId xmlns:a16="http://schemas.microsoft.com/office/drawing/2014/main" id="{F9F3A959-2688-0250-6C6D-0BD28103B365}"/>
              </a:ext>
            </a:extLst>
          </p:cNvPr>
          <p:cNvSpPr txBox="1"/>
          <p:nvPr/>
        </p:nvSpPr>
        <p:spPr>
          <a:xfrm>
            <a:off x="0" y="6390622"/>
            <a:ext cx="11671016" cy="461665"/>
          </a:xfrm>
          <a:prstGeom prst="rect">
            <a:avLst/>
          </a:prstGeom>
          <a:noFill/>
        </p:spPr>
        <p:txBody>
          <a:bodyPr wrap="square">
            <a:spAutoFit/>
          </a:bodyPr>
          <a:lstStyle/>
          <a:p>
            <a:pPr marR="0"/>
            <a:r>
              <a:rPr lang="en-US" sz="800" dirty="0">
                <a:latin typeface="Calibri" panose="020F0502020204030204" pitchFamily="34" charset="0"/>
              </a:rPr>
              <a:t>Einstein, A. (1905). "On the Electrodynamics of Moving Bodies." </a:t>
            </a:r>
            <a:r>
              <a:rPr lang="en-US" sz="800" u="sng" dirty="0">
                <a:latin typeface="Calibri" panose="020F0502020204030204" pitchFamily="34" charset="0"/>
              </a:rPr>
              <a:t>Annalen der physik </a:t>
            </a:r>
            <a:r>
              <a:rPr lang="en-US" sz="800" b="1" u="sng" dirty="0">
                <a:latin typeface="Calibri" panose="020F0502020204030204" pitchFamily="34" charset="0"/>
              </a:rPr>
              <a:t>17(10): 891-921.</a:t>
            </a:r>
          </a:p>
          <a:p>
            <a:pPr marR="0"/>
            <a:r>
              <a:rPr lang="en-US" sz="800" dirty="0">
                <a:latin typeface="Calibri" panose="020F0502020204030204" pitchFamily="34" charset="0"/>
              </a:rPr>
              <a:t>Einstein, A. L., H.A., et al. (1923). </a:t>
            </a:r>
            <a:r>
              <a:rPr lang="en-US" sz="800" u="sng" dirty="0">
                <a:latin typeface="Calibri" panose="020F0502020204030204" pitchFamily="34" charset="0"/>
              </a:rPr>
              <a:t>The Principle of Relativity: A Collection of Original Memoirs on the Special and General Theory of Relativity, Dover Publications.</a:t>
            </a:r>
            <a:endParaRPr lang="en-US" sz="800" b="1" u="sng" dirty="0">
              <a:latin typeface="Calibri" panose="020F0502020204030204" pitchFamily="34" charset="0"/>
            </a:endParaRPr>
          </a:p>
          <a:p>
            <a:pPr marR="0"/>
            <a:r>
              <a:rPr lang="en-US" sz="800" dirty="0">
                <a:latin typeface="Calibri" panose="020F0502020204030204" pitchFamily="34" charset="0"/>
              </a:rPr>
              <a:t>	</a:t>
            </a:r>
          </a:p>
        </p:txBody>
      </p:sp>
    </p:spTree>
    <p:extLst>
      <p:ext uri="{BB962C8B-B14F-4D97-AF65-F5344CB8AC3E}">
        <p14:creationId xmlns:p14="http://schemas.microsoft.com/office/powerpoint/2010/main" val="4067103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320CE-7D0D-8B64-5007-DCB372A0DE73}"/>
              </a:ext>
            </a:extLst>
          </p:cNvPr>
          <p:cNvSpPr>
            <a:spLocks noGrp="1"/>
          </p:cNvSpPr>
          <p:nvPr>
            <p:ph type="title"/>
          </p:nvPr>
        </p:nvSpPr>
        <p:spPr/>
        <p:txBody>
          <a:bodyPr/>
          <a:lstStyle/>
          <a:p>
            <a:r>
              <a:rPr lang="en-US" dirty="0"/>
              <a:t>The Sagnac Effect as Explained by Sagnac</a:t>
            </a:r>
          </a:p>
        </p:txBody>
      </p:sp>
      <p:pic>
        <p:nvPicPr>
          <p:cNvPr id="5" name="Content Placeholder 4">
            <a:extLst>
              <a:ext uri="{FF2B5EF4-FFF2-40B4-BE49-F238E27FC236}">
                <a16:creationId xmlns:a16="http://schemas.microsoft.com/office/drawing/2014/main" id="{F8052ECD-1C10-DC7B-0051-9D97894FA524}"/>
              </a:ext>
            </a:extLst>
          </p:cNvPr>
          <p:cNvPicPr>
            <a:picLocks noGrp="1" noChangeAspect="1"/>
          </p:cNvPicPr>
          <p:nvPr>
            <p:ph idx="1"/>
          </p:nvPr>
        </p:nvPicPr>
        <p:blipFill>
          <a:blip r:embed="rId3"/>
          <a:stretch>
            <a:fillRect/>
          </a:stretch>
        </p:blipFill>
        <p:spPr>
          <a:xfrm>
            <a:off x="3137667" y="734788"/>
            <a:ext cx="4992829" cy="3614738"/>
          </a:xfrm>
        </p:spPr>
      </p:pic>
      <p:sp>
        <p:nvSpPr>
          <p:cNvPr id="7" name="TextBox 6">
            <a:extLst>
              <a:ext uri="{FF2B5EF4-FFF2-40B4-BE49-F238E27FC236}">
                <a16:creationId xmlns:a16="http://schemas.microsoft.com/office/drawing/2014/main" id="{5A0247A2-50E0-8BE6-1603-0C5D04350C1C}"/>
              </a:ext>
            </a:extLst>
          </p:cNvPr>
          <p:cNvSpPr txBox="1"/>
          <p:nvPr/>
        </p:nvSpPr>
        <p:spPr>
          <a:xfrm>
            <a:off x="0" y="6319391"/>
            <a:ext cx="8665847" cy="538609"/>
          </a:xfrm>
          <a:prstGeom prst="rect">
            <a:avLst/>
          </a:prstGeom>
          <a:noFill/>
        </p:spPr>
        <p:txBody>
          <a:bodyPr wrap="square">
            <a:spAutoFit/>
          </a:bodyPr>
          <a:lstStyle/>
          <a:p>
            <a:r>
              <a:rPr lang="en-US" sz="1000" dirty="0">
                <a:latin typeface="Calibri" panose="020F0502020204030204" pitchFamily="34" charset="0"/>
              </a:rPr>
              <a:t>Sagnac, G. (1913). "The Existence of the Luminiferous Ether Demonstrated by Means of the Effect of a Relative Ether Wind in an Uniformly Rotating Interferometer."</a:t>
            </a:r>
          </a:p>
          <a:p>
            <a:pPr marR="0"/>
            <a:endParaRPr lang="en-US" sz="1800" dirty="0">
              <a:latin typeface="Calibri" panose="020F0502020204030204" pitchFamily="34" charset="0"/>
            </a:endParaRPr>
          </a:p>
        </p:txBody>
      </p:sp>
    </p:spTree>
    <p:extLst>
      <p:ext uri="{BB962C8B-B14F-4D97-AF65-F5344CB8AC3E}">
        <p14:creationId xmlns:p14="http://schemas.microsoft.com/office/powerpoint/2010/main" val="3394940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A0C16-D5A6-F333-AF8A-277565F22DAC}"/>
              </a:ext>
            </a:extLst>
          </p:cNvPr>
          <p:cNvSpPr>
            <a:spLocks noGrp="1"/>
          </p:cNvSpPr>
          <p:nvPr>
            <p:ph type="title"/>
          </p:nvPr>
        </p:nvSpPr>
        <p:spPr>
          <a:xfrm>
            <a:off x="838200" y="365125"/>
            <a:ext cx="10515600" cy="555999"/>
          </a:xfrm>
        </p:spPr>
        <p:txBody>
          <a:bodyPr>
            <a:normAutofit fontScale="90000"/>
          </a:bodyPr>
          <a:lstStyle/>
          <a:p>
            <a:r>
              <a:rPr lang="en-US" dirty="0"/>
              <a:t>Single Axis Gyro - Correction Angles</a:t>
            </a:r>
          </a:p>
        </p:txBody>
      </p:sp>
      <p:pic>
        <p:nvPicPr>
          <p:cNvPr id="4" name="Detecting Earth's Diurnal Rotation Using a Large Area Sagnac Interferometer (480p_30fps_H264-128kbit_AAC)">
            <a:hlinkClick r:id="" action="ppaction://media"/>
            <a:extLst>
              <a:ext uri="{FF2B5EF4-FFF2-40B4-BE49-F238E27FC236}">
                <a16:creationId xmlns:a16="http://schemas.microsoft.com/office/drawing/2014/main" id="{869A8356-59BC-006F-199D-20E815030F5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931373" y="1900825"/>
            <a:ext cx="6430962" cy="3614738"/>
          </a:xfrm>
        </p:spPr>
      </p:pic>
    </p:spTree>
    <p:extLst>
      <p:ext uri="{BB962C8B-B14F-4D97-AF65-F5344CB8AC3E}">
        <p14:creationId xmlns:p14="http://schemas.microsoft.com/office/powerpoint/2010/main" val="1294536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71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4BCB3-0353-9BB9-2157-FCED52B896D5}"/>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3DF11C8-0D15-4C3F-E01E-BCD9E4B3C901}"/>
              </a:ext>
            </a:extLst>
          </p:cNvPr>
          <p:cNvPicPr>
            <a:picLocks noGrp="1" noChangeAspect="1"/>
          </p:cNvPicPr>
          <p:nvPr>
            <p:ph idx="1"/>
          </p:nvPr>
        </p:nvPicPr>
        <p:blipFill>
          <a:blip r:embed="rId2"/>
          <a:stretch>
            <a:fillRect/>
          </a:stretch>
        </p:blipFill>
        <p:spPr>
          <a:xfrm>
            <a:off x="1402915" y="4367"/>
            <a:ext cx="8995959" cy="6853633"/>
          </a:xfrm>
        </p:spPr>
      </p:pic>
    </p:spTree>
    <p:extLst>
      <p:ext uri="{BB962C8B-B14F-4D97-AF65-F5344CB8AC3E}">
        <p14:creationId xmlns:p14="http://schemas.microsoft.com/office/powerpoint/2010/main" val="2559343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6EFDC-CDFE-5F5C-1161-9E52F4CA152A}"/>
              </a:ext>
            </a:extLst>
          </p:cNvPr>
          <p:cNvSpPr>
            <a:spLocks noGrp="1"/>
          </p:cNvSpPr>
          <p:nvPr>
            <p:ph type="title"/>
          </p:nvPr>
        </p:nvSpPr>
        <p:spPr>
          <a:xfrm>
            <a:off x="2744744" y="-90931"/>
            <a:ext cx="8534400" cy="1507067"/>
          </a:xfrm>
        </p:spPr>
        <p:txBody>
          <a:bodyPr/>
          <a:lstStyle/>
          <a:p>
            <a:r>
              <a:rPr lang="en-US" dirty="0"/>
              <a:t>Gyro w/ Observer on the Rotating Platform</a:t>
            </a:r>
          </a:p>
        </p:txBody>
      </p:sp>
      <p:pic>
        <p:nvPicPr>
          <p:cNvPr id="4" name="Is the speed of light constant in a fiber optic gyroscope_ (1080p_30fps_H264-128kbit_AAC)">
            <a:hlinkClick r:id="" action="ppaction://media"/>
            <a:extLst>
              <a:ext uri="{FF2B5EF4-FFF2-40B4-BE49-F238E27FC236}">
                <a16:creationId xmlns:a16="http://schemas.microsoft.com/office/drawing/2014/main" id="{3518565F-CAFE-F8E5-B1F9-A45B841AE85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288790" y="1337153"/>
            <a:ext cx="9614420" cy="5408112"/>
          </a:xfrm>
        </p:spPr>
      </p:pic>
    </p:spTree>
    <p:extLst>
      <p:ext uri="{BB962C8B-B14F-4D97-AF65-F5344CB8AC3E}">
        <p14:creationId xmlns:p14="http://schemas.microsoft.com/office/powerpoint/2010/main" val="1786720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73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41C23-F8B2-8D82-BD64-46DC0F7B400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DAB4340-1B80-998A-DD51-78E6A64E9ED4}"/>
              </a:ext>
            </a:extLst>
          </p:cNvPr>
          <p:cNvPicPr>
            <a:picLocks noGrp="1" noChangeAspect="1"/>
          </p:cNvPicPr>
          <p:nvPr>
            <p:ph idx="1"/>
          </p:nvPr>
        </p:nvPicPr>
        <p:blipFill>
          <a:blip r:embed="rId2"/>
          <a:stretch>
            <a:fillRect/>
          </a:stretch>
        </p:blipFill>
        <p:spPr>
          <a:xfrm>
            <a:off x="321003" y="1031831"/>
            <a:ext cx="11186785" cy="4794337"/>
          </a:xfrm>
        </p:spPr>
      </p:pic>
    </p:spTree>
    <p:extLst>
      <p:ext uri="{BB962C8B-B14F-4D97-AF65-F5344CB8AC3E}">
        <p14:creationId xmlns:p14="http://schemas.microsoft.com/office/powerpoint/2010/main" val="1589413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5A673-0526-C5AC-C3C4-1AFF330196DA}"/>
              </a:ext>
            </a:extLst>
          </p:cNvPr>
          <p:cNvSpPr>
            <a:spLocks noGrp="1"/>
          </p:cNvSpPr>
          <p:nvPr>
            <p:ph type="title"/>
          </p:nvPr>
        </p:nvSpPr>
        <p:spPr/>
        <p:txBody>
          <a:bodyPr/>
          <a:lstStyle/>
          <a:p>
            <a:endParaRPr lang="en-US"/>
          </a:p>
        </p:txBody>
      </p:sp>
      <p:pic>
        <p:nvPicPr>
          <p:cNvPr id="4" name="Animotica_7_6_22_55_55(1)">
            <a:hlinkClick r:id="" action="ppaction://media"/>
            <a:extLst>
              <a:ext uri="{FF2B5EF4-FFF2-40B4-BE49-F238E27FC236}">
                <a16:creationId xmlns:a16="http://schemas.microsoft.com/office/drawing/2014/main" id="{4249A3E3-25BC-2DF1-DEF0-45DB834DFDF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003378" y="456505"/>
            <a:ext cx="10185243" cy="5729200"/>
          </a:xfrm>
        </p:spPr>
      </p:pic>
    </p:spTree>
    <p:extLst>
      <p:ext uri="{BB962C8B-B14F-4D97-AF65-F5344CB8AC3E}">
        <p14:creationId xmlns:p14="http://schemas.microsoft.com/office/powerpoint/2010/main" val="782305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8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3B318-0649-6022-49A9-406AF1AD74D7}"/>
              </a:ext>
            </a:extLst>
          </p:cNvPr>
          <p:cNvSpPr>
            <a:spLocks noGrp="1"/>
          </p:cNvSpPr>
          <p:nvPr>
            <p:ph type="title"/>
          </p:nvPr>
        </p:nvSpPr>
        <p:spPr>
          <a:xfrm>
            <a:off x="0" y="6095783"/>
            <a:ext cx="10760901" cy="762217"/>
          </a:xfrm>
        </p:spPr>
        <p:txBody>
          <a:bodyPr>
            <a:normAutofit/>
          </a:bodyPr>
          <a:lstStyle/>
          <a:p>
            <a:r>
              <a:rPr lang="en-US" sz="2000" dirty="0"/>
              <a:t>Image created by https://rumble.com/user/Realfindrichardhalliday</a:t>
            </a:r>
          </a:p>
        </p:txBody>
      </p:sp>
      <p:pic>
        <p:nvPicPr>
          <p:cNvPr id="5" name="Content Placeholder 4" descr="A drawing of a fountain&#10;&#10;Description automatically generated">
            <a:extLst>
              <a:ext uri="{FF2B5EF4-FFF2-40B4-BE49-F238E27FC236}">
                <a16:creationId xmlns:a16="http://schemas.microsoft.com/office/drawing/2014/main" id="{CB2FF44D-0AFC-05D7-4E8A-1FA913C8185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tretch/>
        </p:blipFill>
        <p:spPr>
          <a:xfrm>
            <a:off x="2990021" y="151378"/>
            <a:ext cx="6492182" cy="5944405"/>
          </a:xfrm>
        </p:spPr>
      </p:pic>
    </p:spTree>
    <p:extLst>
      <p:ext uri="{BB962C8B-B14F-4D97-AF65-F5344CB8AC3E}">
        <p14:creationId xmlns:p14="http://schemas.microsoft.com/office/powerpoint/2010/main" val="2316549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88F21-516A-06C3-9D36-1A5EE56DC509}"/>
              </a:ext>
            </a:extLst>
          </p:cNvPr>
          <p:cNvSpPr>
            <a:spLocks noGrp="1"/>
          </p:cNvSpPr>
          <p:nvPr>
            <p:ph type="title"/>
          </p:nvPr>
        </p:nvSpPr>
        <p:spPr>
          <a:xfrm>
            <a:off x="1604874" y="488691"/>
            <a:ext cx="8534400" cy="1507067"/>
          </a:xfrm>
        </p:spPr>
        <p:txBody>
          <a:bodyPr>
            <a:normAutofit fontScale="90000"/>
          </a:bodyPr>
          <a:lstStyle/>
          <a:p>
            <a:r>
              <a:rPr lang="en-US" dirty="0"/>
              <a:t>Why a uniformly rotating platform has to be denied as an inertial ref. frame</a:t>
            </a:r>
          </a:p>
        </p:txBody>
      </p:sp>
      <p:pic>
        <p:nvPicPr>
          <p:cNvPr id="1026" name="Picture 2">
            <a:extLst>
              <a:ext uri="{FF2B5EF4-FFF2-40B4-BE49-F238E27FC236}">
                <a16:creationId xmlns:a16="http://schemas.microsoft.com/office/drawing/2014/main" id="{1F5B9E79-F8D4-DB89-CF98-806422098E0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032212" y="2115519"/>
            <a:ext cx="3491836" cy="361473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256CE58-ABCD-B3DC-A090-963AA720AACE}"/>
              </a:ext>
            </a:extLst>
          </p:cNvPr>
          <p:cNvSpPr txBox="1"/>
          <p:nvPr/>
        </p:nvSpPr>
        <p:spPr>
          <a:xfrm>
            <a:off x="43841" y="6427113"/>
            <a:ext cx="11217058" cy="261610"/>
          </a:xfrm>
          <a:prstGeom prst="rect">
            <a:avLst/>
          </a:prstGeom>
          <a:noFill/>
        </p:spPr>
        <p:txBody>
          <a:bodyPr wrap="square">
            <a:spAutoFit/>
          </a:bodyPr>
          <a:lstStyle/>
          <a:p>
            <a:pPr marR="0"/>
            <a:r>
              <a:rPr lang="en-US" sz="1100" dirty="0">
                <a:latin typeface="Calibri" panose="020F0502020204030204" pitchFamily="34" charset="0"/>
              </a:rPr>
              <a:t>Hasselbach, F. and M. Nicklaus (1993). "Sagnac Experiment with Electrons: Observation of the Rotational Phase Shift of Electron Waves in Vacuum." </a:t>
            </a:r>
            <a:r>
              <a:rPr lang="en-US" sz="1100" u="sng" dirty="0">
                <a:latin typeface="Calibri" panose="020F0502020204030204" pitchFamily="34" charset="0"/>
              </a:rPr>
              <a:t>Physical Review A </a:t>
            </a:r>
            <a:r>
              <a:rPr lang="en-US" sz="1100" b="1" u="sng" dirty="0">
                <a:latin typeface="Calibri" panose="020F0502020204030204" pitchFamily="34" charset="0"/>
              </a:rPr>
              <a:t>48(1): 143-151.</a:t>
            </a:r>
          </a:p>
        </p:txBody>
      </p:sp>
    </p:spTree>
    <p:extLst>
      <p:ext uri="{BB962C8B-B14F-4D97-AF65-F5344CB8AC3E}">
        <p14:creationId xmlns:p14="http://schemas.microsoft.com/office/powerpoint/2010/main" val="2033833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88D39-CE76-B0D9-26F4-6EC72AED2F87}"/>
              </a:ext>
            </a:extLst>
          </p:cNvPr>
          <p:cNvSpPr>
            <a:spLocks noGrp="1"/>
          </p:cNvSpPr>
          <p:nvPr>
            <p:ph type="title"/>
          </p:nvPr>
        </p:nvSpPr>
        <p:spPr/>
        <p:txBody>
          <a:bodyPr/>
          <a:lstStyle/>
          <a:p>
            <a:r>
              <a:rPr lang="en-US" dirty="0"/>
              <a:t>MS Explanation for the Sagnac Effect	</a:t>
            </a:r>
          </a:p>
        </p:txBody>
      </p:sp>
      <p:sp>
        <p:nvSpPr>
          <p:cNvPr id="3" name="Content Placeholder 2">
            <a:extLst>
              <a:ext uri="{FF2B5EF4-FFF2-40B4-BE49-F238E27FC236}">
                <a16:creationId xmlns:a16="http://schemas.microsoft.com/office/drawing/2014/main" id="{6E5F016D-321D-B922-EF25-47FD18F24A33}"/>
              </a:ext>
            </a:extLst>
          </p:cNvPr>
          <p:cNvSpPr>
            <a:spLocks noGrp="1"/>
          </p:cNvSpPr>
          <p:nvPr>
            <p:ph idx="1"/>
          </p:nvPr>
        </p:nvSpPr>
        <p:spPr/>
        <p:txBody>
          <a:bodyPr/>
          <a:lstStyle/>
          <a:p>
            <a:pPr marL="0" indent="0">
              <a:buNone/>
            </a:pPr>
            <a:r>
              <a:rPr lang="en-US" dirty="0"/>
              <a:t>Deny the validity that  a uniformly rotating closed polygonal circuit is an inertial ref. frame</a:t>
            </a:r>
          </a:p>
          <a:p>
            <a:pPr marL="0" indent="0">
              <a:buNone/>
            </a:pPr>
            <a:endParaRPr lang="en-US" dirty="0"/>
          </a:p>
          <a:p>
            <a:pPr marL="0" indent="0">
              <a:buNone/>
            </a:pPr>
            <a:r>
              <a:rPr lang="en-US" dirty="0"/>
              <a:t>Treat the uniformly rotating frame as acceleration where you can invoke length contraction and time dilation to explain  the fringe shift using tensor calculus.</a:t>
            </a:r>
          </a:p>
        </p:txBody>
      </p:sp>
    </p:spTree>
    <p:extLst>
      <p:ext uri="{BB962C8B-B14F-4D97-AF65-F5344CB8AC3E}">
        <p14:creationId xmlns:p14="http://schemas.microsoft.com/office/powerpoint/2010/main" val="4262528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14B48-58B2-8F01-C1AE-89FF9B69E433}"/>
              </a:ext>
            </a:extLst>
          </p:cNvPr>
          <p:cNvSpPr>
            <a:spLocks noGrp="1"/>
          </p:cNvSpPr>
          <p:nvPr>
            <p:ph type="title"/>
          </p:nvPr>
        </p:nvSpPr>
        <p:spPr>
          <a:xfrm>
            <a:off x="1771249" y="0"/>
            <a:ext cx="8534400" cy="1507067"/>
          </a:xfrm>
        </p:spPr>
        <p:txBody>
          <a:bodyPr/>
          <a:lstStyle/>
          <a:p>
            <a:r>
              <a:rPr lang="en-US" dirty="0">
                <a:latin typeface="Berlin Sans FB Demi" panose="020E0802020502020306" pitchFamily="34" charset="0"/>
              </a:rPr>
              <a:t>Classic Explanation for Sagnac [</a:t>
            </a:r>
            <a:r>
              <a:rPr lang="en-US" dirty="0" err="1">
                <a:latin typeface="Berlin Sans FB Demi" panose="020E0802020502020306" pitchFamily="34" charset="0"/>
              </a:rPr>
              <a:t>Tartig</a:t>
            </a:r>
            <a:r>
              <a:rPr lang="en-US" dirty="0">
                <a:latin typeface="Berlin Sans FB Demi" panose="020E0802020502020306" pitchFamily="34" charset="0"/>
              </a:rPr>
              <a:t>]</a:t>
            </a:r>
          </a:p>
        </p:txBody>
      </p:sp>
      <p:pic>
        <p:nvPicPr>
          <p:cNvPr id="5" name="Content Placeholder 4">
            <a:extLst>
              <a:ext uri="{FF2B5EF4-FFF2-40B4-BE49-F238E27FC236}">
                <a16:creationId xmlns:a16="http://schemas.microsoft.com/office/drawing/2014/main" id="{59B26C82-6525-2772-10C6-7FB76D2B4946}"/>
              </a:ext>
            </a:extLst>
          </p:cNvPr>
          <p:cNvPicPr>
            <a:picLocks noGrp="1" noChangeAspect="1"/>
          </p:cNvPicPr>
          <p:nvPr>
            <p:ph idx="1"/>
          </p:nvPr>
        </p:nvPicPr>
        <p:blipFill rotWithShape="1">
          <a:blip r:embed="rId3"/>
          <a:stretch/>
        </p:blipFill>
        <p:spPr>
          <a:xfrm>
            <a:off x="4148463" y="5224013"/>
            <a:ext cx="3333750" cy="876300"/>
          </a:xfrm>
        </p:spPr>
      </p:pic>
      <p:sp>
        <p:nvSpPr>
          <p:cNvPr id="7" name="TextBox 6">
            <a:extLst>
              <a:ext uri="{FF2B5EF4-FFF2-40B4-BE49-F238E27FC236}">
                <a16:creationId xmlns:a16="http://schemas.microsoft.com/office/drawing/2014/main" id="{A4A04D9A-5D6F-1D15-4467-BDED22875E9A}"/>
              </a:ext>
            </a:extLst>
          </p:cNvPr>
          <p:cNvSpPr txBox="1"/>
          <p:nvPr/>
        </p:nvSpPr>
        <p:spPr>
          <a:xfrm>
            <a:off x="1451975" y="1657380"/>
            <a:ext cx="9636410" cy="3416320"/>
          </a:xfrm>
          <a:prstGeom prst="rect">
            <a:avLst/>
          </a:prstGeom>
          <a:noFill/>
        </p:spPr>
        <p:txBody>
          <a:bodyPr wrap="square">
            <a:spAutoFit/>
          </a:bodyPr>
          <a:lstStyle/>
          <a:p>
            <a:r>
              <a:rPr lang="en-US" sz="2400" i="1" dirty="0">
                <a:latin typeface="Berlin Sans FB Demi" panose="020E0802020502020306" pitchFamily="34" charset="0"/>
              </a:rPr>
              <a:t>“The Sagnac effect may easily be described in classical terms if one assumes that the speed of light is c with respect to a static ether. Considering the rotating platform mentioned in the Introduction you see that it will take longer for light to reach again the emission point on the rim of the platform just</a:t>
            </a:r>
          </a:p>
          <a:p>
            <a:r>
              <a:rPr lang="en-US" sz="2400" i="1" dirty="0">
                <a:latin typeface="Berlin Sans FB Demi" panose="020E0802020502020306" pitchFamily="34" charset="0"/>
              </a:rPr>
              <a:t>because, meanwhile, the receiver will have moved forward by a distance ∆l_+ = </a:t>
            </a:r>
            <a:r>
              <a:rPr lang="en-US" sz="2400" i="1" dirty="0" err="1">
                <a:latin typeface="Berlin Sans FB Demi" panose="020E0802020502020306" pitchFamily="34" charset="0"/>
              </a:rPr>
              <a:t>vt</a:t>
            </a:r>
            <a:r>
              <a:rPr lang="en-US" sz="2400" i="1" dirty="0">
                <a:latin typeface="Berlin Sans FB Demi" panose="020E0802020502020306" pitchFamily="34" charset="0"/>
              </a:rPr>
              <a:t>_+ where t_+ is the total time of flight and v is the velocity of the emitter with respect to the ether; the geometric length of the path is l.”</a:t>
            </a:r>
          </a:p>
        </p:txBody>
      </p:sp>
    </p:spTree>
    <p:extLst>
      <p:ext uri="{BB962C8B-B14F-4D97-AF65-F5344CB8AC3E}">
        <p14:creationId xmlns:p14="http://schemas.microsoft.com/office/powerpoint/2010/main" val="3167972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06013E9-DD66-9ECF-0273-9E844BC9E08E}"/>
              </a:ext>
            </a:extLst>
          </p:cNvPr>
          <p:cNvPicPr>
            <a:picLocks noChangeAspect="1"/>
          </p:cNvPicPr>
          <p:nvPr/>
        </p:nvPicPr>
        <p:blipFill>
          <a:blip r:embed="rId3"/>
          <a:stretch>
            <a:fillRect/>
          </a:stretch>
        </p:blipFill>
        <p:spPr>
          <a:xfrm>
            <a:off x="786856" y="1084883"/>
            <a:ext cx="10116551" cy="5639505"/>
          </a:xfrm>
          <a:prstGeom prst="rect">
            <a:avLst/>
          </a:prstGeom>
        </p:spPr>
      </p:pic>
      <p:sp>
        <p:nvSpPr>
          <p:cNvPr id="2" name="Title 1">
            <a:extLst>
              <a:ext uri="{FF2B5EF4-FFF2-40B4-BE49-F238E27FC236}">
                <a16:creationId xmlns:a16="http://schemas.microsoft.com/office/drawing/2014/main" id="{59B14B48-58B2-8F01-C1AE-89FF9B69E433}"/>
              </a:ext>
            </a:extLst>
          </p:cNvPr>
          <p:cNvSpPr>
            <a:spLocks noGrp="1"/>
          </p:cNvSpPr>
          <p:nvPr>
            <p:ph type="title"/>
          </p:nvPr>
        </p:nvSpPr>
        <p:spPr>
          <a:xfrm>
            <a:off x="1828800" y="0"/>
            <a:ext cx="8534400" cy="1507067"/>
          </a:xfrm>
        </p:spPr>
        <p:txBody>
          <a:bodyPr/>
          <a:lstStyle/>
          <a:p>
            <a:r>
              <a:rPr lang="en-US" dirty="0" err="1">
                <a:latin typeface="Berlin Sans FB Demi" panose="020E0802020502020306" pitchFamily="34" charset="0"/>
              </a:rPr>
              <a:t>Tartig</a:t>
            </a:r>
            <a:r>
              <a:rPr lang="en-US" dirty="0">
                <a:latin typeface="Berlin Sans FB Demi" panose="020E0802020502020306" pitchFamily="34" charset="0"/>
              </a:rPr>
              <a:t> Explanation for Sagnac</a:t>
            </a:r>
          </a:p>
        </p:txBody>
      </p:sp>
      <p:sp>
        <p:nvSpPr>
          <p:cNvPr id="7" name="TextBox 6">
            <a:extLst>
              <a:ext uri="{FF2B5EF4-FFF2-40B4-BE49-F238E27FC236}">
                <a16:creationId xmlns:a16="http://schemas.microsoft.com/office/drawing/2014/main" id="{A4A04D9A-5D6F-1D15-4467-BDED22875E9A}"/>
              </a:ext>
            </a:extLst>
          </p:cNvPr>
          <p:cNvSpPr txBox="1"/>
          <p:nvPr/>
        </p:nvSpPr>
        <p:spPr>
          <a:xfrm>
            <a:off x="913356" y="1690688"/>
            <a:ext cx="9636410" cy="830997"/>
          </a:xfrm>
          <a:prstGeom prst="rect">
            <a:avLst/>
          </a:prstGeom>
          <a:noFill/>
        </p:spPr>
        <p:txBody>
          <a:bodyPr wrap="square">
            <a:spAutoFit/>
          </a:bodyPr>
          <a:lstStyle/>
          <a:p>
            <a:r>
              <a:rPr lang="en-US" sz="2400" dirty="0">
                <a:solidFill>
                  <a:schemeClr val="bg1"/>
                </a:solidFill>
                <a:latin typeface="Berlin Sans FB Demi" panose="020E0802020502020306" pitchFamily="34" charset="0"/>
              </a:rPr>
              <a:t>Invoke absolute space and time to graph out </a:t>
            </a:r>
            <a:r>
              <a:rPr lang="en-US" sz="2400" dirty="0" err="1">
                <a:solidFill>
                  <a:schemeClr val="bg1"/>
                </a:solidFill>
                <a:latin typeface="Berlin Sans FB Demi" panose="020E0802020502020306" pitchFamily="34" charset="0"/>
              </a:rPr>
              <a:t>c+v</a:t>
            </a:r>
            <a:r>
              <a:rPr lang="en-US" sz="2400" dirty="0">
                <a:solidFill>
                  <a:schemeClr val="bg1"/>
                </a:solidFill>
                <a:latin typeface="Berlin Sans FB Demi" panose="020E0802020502020306" pitchFamily="34" charset="0"/>
              </a:rPr>
              <a:t> and c-v:</a:t>
            </a:r>
            <a:br>
              <a:rPr lang="en-US" sz="2400" dirty="0">
                <a:solidFill>
                  <a:schemeClr val="bg1"/>
                </a:solidFill>
                <a:latin typeface="Berlin Sans FB Demi" panose="020E0802020502020306" pitchFamily="34" charset="0"/>
              </a:rPr>
            </a:br>
            <a:endParaRPr lang="en-US" sz="2400" dirty="0">
              <a:solidFill>
                <a:schemeClr val="bg1"/>
              </a:solidFill>
              <a:latin typeface="Berlin Sans FB Demi" panose="020E0802020502020306" pitchFamily="34" charset="0"/>
            </a:endParaRPr>
          </a:p>
        </p:txBody>
      </p:sp>
    </p:spTree>
    <p:extLst>
      <p:ext uri="{BB962C8B-B14F-4D97-AF65-F5344CB8AC3E}">
        <p14:creationId xmlns:p14="http://schemas.microsoft.com/office/powerpoint/2010/main" val="3436857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C655EA2-CAD9-1527-702C-2422CAE75E3C}"/>
              </a:ext>
            </a:extLst>
          </p:cNvPr>
          <p:cNvGrpSpPr/>
          <p:nvPr/>
        </p:nvGrpSpPr>
        <p:grpSpPr>
          <a:xfrm>
            <a:off x="3963443" y="2431019"/>
            <a:ext cx="4265113" cy="4173850"/>
            <a:chOff x="3419605" y="1784959"/>
            <a:chExt cx="4265113" cy="4173850"/>
          </a:xfrm>
        </p:grpSpPr>
        <p:pic>
          <p:nvPicPr>
            <p:cNvPr id="4" name="Picture 3">
              <a:extLst>
                <a:ext uri="{FF2B5EF4-FFF2-40B4-BE49-F238E27FC236}">
                  <a16:creationId xmlns:a16="http://schemas.microsoft.com/office/drawing/2014/main" id="{A0E8371A-3C33-708C-E284-96A1E805FD4F}"/>
                </a:ext>
              </a:extLst>
            </p:cNvPr>
            <p:cNvPicPr>
              <a:picLocks noChangeAspect="1"/>
            </p:cNvPicPr>
            <p:nvPr/>
          </p:nvPicPr>
          <p:blipFill rotWithShape="1">
            <a:blip r:embed="rId3"/>
            <a:srcRect l="5891" t="7099" r="4955" b="3001"/>
            <a:stretch/>
          </p:blipFill>
          <p:spPr>
            <a:xfrm>
              <a:off x="3419605" y="1784959"/>
              <a:ext cx="4265113" cy="2918564"/>
            </a:xfrm>
            <a:prstGeom prst="rect">
              <a:avLst/>
            </a:prstGeom>
          </p:spPr>
        </p:pic>
        <p:pic>
          <p:nvPicPr>
            <p:cNvPr id="6" name="Picture 5">
              <a:extLst>
                <a:ext uri="{FF2B5EF4-FFF2-40B4-BE49-F238E27FC236}">
                  <a16:creationId xmlns:a16="http://schemas.microsoft.com/office/drawing/2014/main" id="{814DF052-C756-1685-76CC-51EE0C53EC3A}"/>
                </a:ext>
              </a:extLst>
            </p:cNvPr>
            <p:cNvPicPr>
              <a:picLocks noChangeAspect="1"/>
            </p:cNvPicPr>
            <p:nvPr/>
          </p:nvPicPr>
          <p:blipFill>
            <a:blip r:embed="rId4"/>
            <a:stretch>
              <a:fillRect/>
            </a:stretch>
          </p:blipFill>
          <p:spPr>
            <a:xfrm>
              <a:off x="3419605" y="4797795"/>
              <a:ext cx="4265113" cy="1161014"/>
            </a:xfrm>
            <a:prstGeom prst="rect">
              <a:avLst/>
            </a:prstGeom>
          </p:spPr>
        </p:pic>
      </p:grpSp>
      <p:sp>
        <p:nvSpPr>
          <p:cNvPr id="2" name="Title 1">
            <a:extLst>
              <a:ext uri="{FF2B5EF4-FFF2-40B4-BE49-F238E27FC236}">
                <a16:creationId xmlns:a16="http://schemas.microsoft.com/office/drawing/2014/main" id="{59B14B48-58B2-8F01-C1AE-89FF9B69E433}"/>
              </a:ext>
            </a:extLst>
          </p:cNvPr>
          <p:cNvSpPr>
            <a:spLocks noGrp="1"/>
          </p:cNvSpPr>
          <p:nvPr>
            <p:ph type="title"/>
          </p:nvPr>
        </p:nvSpPr>
        <p:spPr>
          <a:xfrm>
            <a:off x="2331385" y="0"/>
            <a:ext cx="8534400" cy="1507067"/>
          </a:xfrm>
        </p:spPr>
        <p:txBody>
          <a:bodyPr/>
          <a:lstStyle/>
          <a:p>
            <a:r>
              <a:rPr lang="en-US" dirty="0" err="1">
                <a:latin typeface="Berlin Sans FB Demi" panose="020E0802020502020306" pitchFamily="34" charset="0"/>
              </a:rPr>
              <a:t>Tartig</a:t>
            </a:r>
            <a:r>
              <a:rPr lang="en-US" dirty="0">
                <a:latin typeface="Berlin Sans FB Demi" panose="020E0802020502020306" pitchFamily="34" charset="0"/>
              </a:rPr>
              <a:t> Explanation for Sagnac</a:t>
            </a:r>
          </a:p>
        </p:txBody>
      </p:sp>
      <p:sp>
        <p:nvSpPr>
          <p:cNvPr id="7" name="TextBox 6">
            <a:extLst>
              <a:ext uri="{FF2B5EF4-FFF2-40B4-BE49-F238E27FC236}">
                <a16:creationId xmlns:a16="http://schemas.microsoft.com/office/drawing/2014/main" id="{A4A04D9A-5D6F-1D15-4467-BDED22875E9A}"/>
              </a:ext>
            </a:extLst>
          </p:cNvPr>
          <p:cNvSpPr txBox="1"/>
          <p:nvPr/>
        </p:nvSpPr>
        <p:spPr>
          <a:xfrm>
            <a:off x="1877861" y="1418394"/>
            <a:ext cx="9636410" cy="830997"/>
          </a:xfrm>
          <a:prstGeom prst="rect">
            <a:avLst/>
          </a:prstGeom>
          <a:noFill/>
        </p:spPr>
        <p:txBody>
          <a:bodyPr wrap="square">
            <a:spAutoFit/>
          </a:bodyPr>
          <a:lstStyle/>
          <a:p>
            <a:r>
              <a:rPr lang="en-US" sz="2400" dirty="0">
                <a:latin typeface="Berlin Sans FB Demi" panose="020E0802020502020306" pitchFamily="34" charset="0"/>
              </a:rPr>
              <a:t>Invoke absolute space and time to graph out </a:t>
            </a:r>
            <a:r>
              <a:rPr lang="en-US" sz="2400" dirty="0" err="1">
                <a:latin typeface="Berlin Sans FB Demi" panose="020E0802020502020306" pitchFamily="34" charset="0"/>
              </a:rPr>
              <a:t>c+v</a:t>
            </a:r>
            <a:r>
              <a:rPr lang="en-US" sz="2400" dirty="0">
                <a:latin typeface="Berlin Sans FB Demi" panose="020E0802020502020306" pitchFamily="34" charset="0"/>
              </a:rPr>
              <a:t> and c-v:</a:t>
            </a:r>
            <a:br>
              <a:rPr lang="en-US" sz="2400" dirty="0">
                <a:latin typeface="Berlin Sans FB Demi" panose="020E0802020502020306" pitchFamily="34" charset="0"/>
              </a:rPr>
            </a:br>
            <a:endParaRPr lang="en-US" sz="2400" dirty="0">
              <a:latin typeface="Berlin Sans FB Demi" panose="020E0802020502020306" pitchFamily="34" charset="0"/>
            </a:endParaRPr>
          </a:p>
        </p:txBody>
      </p:sp>
    </p:spTree>
    <p:extLst>
      <p:ext uri="{BB962C8B-B14F-4D97-AF65-F5344CB8AC3E}">
        <p14:creationId xmlns:p14="http://schemas.microsoft.com/office/powerpoint/2010/main" val="954873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14B48-58B2-8F01-C1AE-89FF9B69E433}"/>
              </a:ext>
            </a:extLst>
          </p:cNvPr>
          <p:cNvSpPr>
            <a:spLocks noGrp="1"/>
          </p:cNvSpPr>
          <p:nvPr>
            <p:ph type="title"/>
          </p:nvPr>
        </p:nvSpPr>
        <p:spPr>
          <a:xfrm>
            <a:off x="1847397" y="-277933"/>
            <a:ext cx="10515600" cy="1325563"/>
          </a:xfrm>
        </p:spPr>
        <p:txBody>
          <a:bodyPr/>
          <a:lstStyle/>
          <a:p>
            <a:r>
              <a:rPr lang="en-US" dirty="0" err="1">
                <a:latin typeface="Berlin Sans FB Demi" panose="020E0802020502020306" pitchFamily="34" charset="0"/>
              </a:rPr>
              <a:t>Tartig</a:t>
            </a:r>
            <a:r>
              <a:rPr lang="en-US" dirty="0">
                <a:latin typeface="Berlin Sans FB Demi" panose="020E0802020502020306" pitchFamily="34" charset="0"/>
              </a:rPr>
              <a:t> Explanation for Sagnac</a:t>
            </a:r>
          </a:p>
        </p:txBody>
      </p:sp>
      <p:sp>
        <p:nvSpPr>
          <p:cNvPr id="7" name="TextBox 6">
            <a:extLst>
              <a:ext uri="{FF2B5EF4-FFF2-40B4-BE49-F238E27FC236}">
                <a16:creationId xmlns:a16="http://schemas.microsoft.com/office/drawing/2014/main" id="{A4A04D9A-5D6F-1D15-4467-BDED22875E9A}"/>
              </a:ext>
            </a:extLst>
          </p:cNvPr>
          <p:cNvSpPr txBox="1"/>
          <p:nvPr/>
        </p:nvSpPr>
        <p:spPr>
          <a:xfrm>
            <a:off x="838200" y="1001756"/>
            <a:ext cx="10579274" cy="3046988"/>
          </a:xfrm>
          <a:prstGeom prst="rect">
            <a:avLst/>
          </a:prstGeom>
          <a:noFill/>
        </p:spPr>
        <p:txBody>
          <a:bodyPr wrap="square">
            <a:spAutoFit/>
          </a:bodyPr>
          <a:lstStyle/>
          <a:p>
            <a:r>
              <a:rPr lang="en-US" sz="2400" dirty="0">
                <a:latin typeface="Berlin Sans FB Demi" panose="020E0802020502020306" pitchFamily="34" charset="0"/>
              </a:rPr>
              <a:t>Lorentz </a:t>
            </a:r>
            <a:r>
              <a:rPr lang="en-US" sz="2400" dirty="0" err="1">
                <a:latin typeface="Berlin Sans FB Demi" panose="020E0802020502020306" pitchFamily="34" charset="0"/>
              </a:rPr>
              <a:t>Xform</a:t>
            </a:r>
            <a:r>
              <a:rPr lang="en-US" sz="2400" dirty="0">
                <a:latin typeface="Berlin Sans FB Demi" panose="020E0802020502020306" pitchFamily="34" charset="0"/>
              </a:rPr>
              <a:t> to an “inertial observer” at rest </a:t>
            </a:r>
            <a:r>
              <a:rPr lang="en-US" sz="2400" dirty="0" err="1">
                <a:latin typeface="Berlin Sans FB Demi" panose="020E0802020502020306" pitchFamily="34" charset="0"/>
              </a:rPr>
              <a:t>wrt</a:t>
            </a:r>
            <a:r>
              <a:rPr lang="en-US" sz="2400" dirty="0">
                <a:latin typeface="Berlin Sans FB Demi" panose="020E0802020502020306" pitchFamily="34" charset="0"/>
              </a:rPr>
              <a:t> the rotating platform. The inertial observer predicts c=c. The rotating device predicts c+-v </a:t>
            </a:r>
            <a:r>
              <a:rPr lang="en-US" sz="2400" dirty="0" err="1">
                <a:latin typeface="Berlin Sans FB Demi" panose="020E0802020502020306" pitchFamily="34" charset="0"/>
              </a:rPr>
              <a:t>wrt</a:t>
            </a:r>
            <a:r>
              <a:rPr lang="en-US" sz="2400" dirty="0">
                <a:latin typeface="Berlin Sans FB Demi" panose="020E0802020502020306" pitchFamily="34" charset="0"/>
              </a:rPr>
              <a:t> the rotating platform. Declaring that time and space for the lab observer and platform observer !=</a:t>
            </a:r>
            <a:br>
              <a:rPr lang="en-US" sz="2400" dirty="0">
                <a:latin typeface="Berlin Sans FB Demi" panose="020E0802020502020306" pitchFamily="34" charset="0"/>
              </a:rPr>
            </a:br>
            <a:endParaRPr lang="en-US" sz="2400" dirty="0">
              <a:latin typeface="Berlin Sans FB Demi" panose="020E0802020502020306" pitchFamily="34" charset="0"/>
            </a:endParaRPr>
          </a:p>
          <a:p>
            <a:r>
              <a:rPr lang="en-US" sz="2400" dirty="0">
                <a:latin typeface="Berlin Sans FB Demi" panose="020E0802020502020306" pitchFamily="34" charset="0"/>
              </a:rPr>
              <a:t>This explanation still preserves absolute space and time and provides no physical mechanism (contraction or dilation) for the shift to be proportional to the angular velocity or linear velocity of the platform</a:t>
            </a:r>
          </a:p>
        </p:txBody>
      </p:sp>
      <p:pic>
        <p:nvPicPr>
          <p:cNvPr id="5" name="Picture 4">
            <a:extLst>
              <a:ext uri="{FF2B5EF4-FFF2-40B4-BE49-F238E27FC236}">
                <a16:creationId xmlns:a16="http://schemas.microsoft.com/office/drawing/2014/main" id="{A8621585-BFEE-2C82-73ED-24009841A953}"/>
              </a:ext>
            </a:extLst>
          </p:cNvPr>
          <p:cNvPicPr>
            <a:picLocks noChangeAspect="1"/>
          </p:cNvPicPr>
          <p:nvPr/>
        </p:nvPicPr>
        <p:blipFill>
          <a:blip r:embed="rId3"/>
          <a:stretch>
            <a:fillRect/>
          </a:stretch>
        </p:blipFill>
        <p:spPr>
          <a:xfrm>
            <a:off x="187131" y="4548640"/>
            <a:ext cx="8689932" cy="1426705"/>
          </a:xfrm>
          <a:prstGeom prst="rect">
            <a:avLst/>
          </a:prstGeom>
        </p:spPr>
      </p:pic>
      <p:pic>
        <p:nvPicPr>
          <p:cNvPr id="10" name="Picture 9">
            <a:extLst>
              <a:ext uri="{FF2B5EF4-FFF2-40B4-BE49-F238E27FC236}">
                <a16:creationId xmlns:a16="http://schemas.microsoft.com/office/drawing/2014/main" id="{8B463C5E-27CE-4378-05A4-A3E3E33A8940}"/>
              </a:ext>
            </a:extLst>
          </p:cNvPr>
          <p:cNvPicPr>
            <a:picLocks noChangeAspect="1"/>
          </p:cNvPicPr>
          <p:nvPr/>
        </p:nvPicPr>
        <p:blipFill rotWithShape="1">
          <a:blip r:embed="rId4"/>
          <a:srcRect t="33713" b="21162"/>
          <a:stretch/>
        </p:blipFill>
        <p:spPr>
          <a:xfrm>
            <a:off x="104684" y="5975345"/>
            <a:ext cx="1971675" cy="287981"/>
          </a:xfrm>
          <a:prstGeom prst="rect">
            <a:avLst/>
          </a:prstGeom>
        </p:spPr>
      </p:pic>
    </p:spTree>
    <p:extLst>
      <p:ext uri="{BB962C8B-B14F-4D97-AF65-F5344CB8AC3E}">
        <p14:creationId xmlns:p14="http://schemas.microsoft.com/office/powerpoint/2010/main" val="1973569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21FEE-0439-D2BA-9C9B-4C962EC977C9}"/>
              </a:ext>
            </a:extLst>
          </p:cNvPr>
          <p:cNvSpPr>
            <a:spLocks noGrp="1"/>
          </p:cNvSpPr>
          <p:nvPr>
            <p:ph type="title"/>
          </p:nvPr>
        </p:nvSpPr>
        <p:spPr>
          <a:xfrm>
            <a:off x="1389745" y="115138"/>
            <a:ext cx="8534400" cy="1507067"/>
          </a:xfrm>
        </p:spPr>
        <p:txBody>
          <a:bodyPr/>
          <a:lstStyle/>
          <a:p>
            <a:r>
              <a:rPr lang="en-US" dirty="0"/>
              <a:t>MS Explanation Other Guy (</a:t>
            </a:r>
            <a:r>
              <a:rPr lang="en-US" dirty="0" err="1"/>
              <a:t>Tartig</a:t>
            </a:r>
            <a:r>
              <a:rPr lang="en-US" dirty="0"/>
              <a:t> 2.0)</a:t>
            </a:r>
          </a:p>
        </p:txBody>
      </p:sp>
      <p:pic>
        <p:nvPicPr>
          <p:cNvPr id="7" name="Content Placeholder 6">
            <a:extLst>
              <a:ext uri="{FF2B5EF4-FFF2-40B4-BE49-F238E27FC236}">
                <a16:creationId xmlns:a16="http://schemas.microsoft.com/office/drawing/2014/main" id="{B7C3C089-8202-5C17-E555-C58FD5422B31}"/>
              </a:ext>
            </a:extLst>
          </p:cNvPr>
          <p:cNvPicPr>
            <a:picLocks noGrp="1" noChangeAspect="1"/>
          </p:cNvPicPr>
          <p:nvPr>
            <p:ph idx="1"/>
          </p:nvPr>
        </p:nvPicPr>
        <p:blipFill>
          <a:blip r:embed="rId3"/>
          <a:stretch>
            <a:fillRect/>
          </a:stretch>
        </p:blipFill>
        <p:spPr>
          <a:xfrm>
            <a:off x="583547" y="3706054"/>
            <a:ext cx="3939792" cy="2747169"/>
          </a:xfrm>
        </p:spPr>
      </p:pic>
      <p:pic>
        <p:nvPicPr>
          <p:cNvPr id="5" name="Picture 4">
            <a:extLst>
              <a:ext uri="{FF2B5EF4-FFF2-40B4-BE49-F238E27FC236}">
                <a16:creationId xmlns:a16="http://schemas.microsoft.com/office/drawing/2014/main" id="{E6681AA4-A6C2-E8C6-DE4E-E4AB1D028BF2}"/>
              </a:ext>
            </a:extLst>
          </p:cNvPr>
          <p:cNvPicPr>
            <a:picLocks noChangeAspect="1"/>
          </p:cNvPicPr>
          <p:nvPr/>
        </p:nvPicPr>
        <p:blipFill>
          <a:blip r:embed="rId4"/>
          <a:stretch>
            <a:fillRect/>
          </a:stretch>
        </p:blipFill>
        <p:spPr>
          <a:xfrm>
            <a:off x="583547" y="1757989"/>
            <a:ext cx="3797690" cy="1948117"/>
          </a:xfrm>
          <a:prstGeom prst="rect">
            <a:avLst/>
          </a:prstGeom>
        </p:spPr>
      </p:pic>
      <p:pic>
        <p:nvPicPr>
          <p:cNvPr id="9" name="Picture 8">
            <a:extLst>
              <a:ext uri="{FF2B5EF4-FFF2-40B4-BE49-F238E27FC236}">
                <a16:creationId xmlns:a16="http://schemas.microsoft.com/office/drawing/2014/main" id="{5689455C-2BB8-EB31-CF2F-05B460FCA005}"/>
              </a:ext>
            </a:extLst>
          </p:cNvPr>
          <p:cNvPicPr>
            <a:picLocks noChangeAspect="1"/>
          </p:cNvPicPr>
          <p:nvPr/>
        </p:nvPicPr>
        <p:blipFill>
          <a:blip r:embed="rId5"/>
          <a:stretch>
            <a:fillRect/>
          </a:stretch>
        </p:blipFill>
        <p:spPr>
          <a:xfrm>
            <a:off x="6024282" y="1529292"/>
            <a:ext cx="5443257" cy="2312598"/>
          </a:xfrm>
          <a:prstGeom prst="rect">
            <a:avLst/>
          </a:prstGeom>
        </p:spPr>
      </p:pic>
      <p:pic>
        <p:nvPicPr>
          <p:cNvPr id="11" name="Picture 10">
            <a:extLst>
              <a:ext uri="{FF2B5EF4-FFF2-40B4-BE49-F238E27FC236}">
                <a16:creationId xmlns:a16="http://schemas.microsoft.com/office/drawing/2014/main" id="{BBB4095E-0DBE-451A-A576-85D5B999F524}"/>
              </a:ext>
            </a:extLst>
          </p:cNvPr>
          <p:cNvPicPr>
            <a:picLocks noChangeAspect="1"/>
          </p:cNvPicPr>
          <p:nvPr/>
        </p:nvPicPr>
        <p:blipFill>
          <a:blip r:embed="rId6"/>
          <a:stretch>
            <a:fillRect/>
          </a:stretch>
        </p:blipFill>
        <p:spPr>
          <a:xfrm>
            <a:off x="5766350" y="3841890"/>
            <a:ext cx="5705194" cy="2611333"/>
          </a:xfrm>
          <a:prstGeom prst="rect">
            <a:avLst/>
          </a:prstGeom>
        </p:spPr>
      </p:pic>
      <p:pic>
        <p:nvPicPr>
          <p:cNvPr id="13" name="Picture 12">
            <a:extLst>
              <a:ext uri="{FF2B5EF4-FFF2-40B4-BE49-F238E27FC236}">
                <a16:creationId xmlns:a16="http://schemas.microsoft.com/office/drawing/2014/main" id="{202E30B9-CA46-925E-6357-8E12ADCB433E}"/>
              </a:ext>
            </a:extLst>
          </p:cNvPr>
          <p:cNvPicPr>
            <a:picLocks noChangeAspect="1"/>
          </p:cNvPicPr>
          <p:nvPr/>
        </p:nvPicPr>
        <p:blipFill>
          <a:blip r:embed="rId7"/>
          <a:stretch>
            <a:fillRect/>
          </a:stretch>
        </p:blipFill>
        <p:spPr>
          <a:xfrm>
            <a:off x="6989957" y="3841890"/>
            <a:ext cx="4462183" cy="315372"/>
          </a:xfrm>
          <a:prstGeom prst="rect">
            <a:avLst/>
          </a:prstGeom>
        </p:spPr>
      </p:pic>
      <p:pic>
        <p:nvPicPr>
          <p:cNvPr id="15" name="Picture 14">
            <a:extLst>
              <a:ext uri="{FF2B5EF4-FFF2-40B4-BE49-F238E27FC236}">
                <a16:creationId xmlns:a16="http://schemas.microsoft.com/office/drawing/2014/main" id="{303E7567-06D5-0B17-434B-46557DABEA0C}"/>
              </a:ext>
            </a:extLst>
          </p:cNvPr>
          <p:cNvPicPr>
            <a:picLocks noChangeAspect="1"/>
          </p:cNvPicPr>
          <p:nvPr/>
        </p:nvPicPr>
        <p:blipFill>
          <a:blip r:embed="rId8"/>
          <a:stretch>
            <a:fillRect/>
          </a:stretch>
        </p:blipFill>
        <p:spPr>
          <a:xfrm>
            <a:off x="5766350" y="3782216"/>
            <a:ext cx="1243011" cy="375046"/>
          </a:xfrm>
          <a:prstGeom prst="rect">
            <a:avLst/>
          </a:prstGeom>
        </p:spPr>
      </p:pic>
      <p:pic>
        <p:nvPicPr>
          <p:cNvPr id="17" name="Picture 16">
            <a:extLst>
              <a:ext uri="{FF2B5EF4-FFF2-40B4-BE49-F238E27FC236}">
                <a16:creationId xmlns:a16="http://schemas.microsoft.com/office/drawing/2014/main" id="{CAC72EC7-A568-D73D-5F76-D9E6C3FA83B0}"/>
              </a:ext>
            </a:extLst>
          </p:cNvPr>
          <p:cNvPicPr>
            <a:picLocks noChangeAspect="1"/>
          </p:cNvPicPr>
          <p:nvPr/>
        </p:nvPicPr>
        <p:blipFill>
          <a:blip r:embed="rId8"/>
          <a:stretch>
            <a:fillRect/>
          </a:stretch>
        </p:blipFill>
        <p:spPr>
          <a:xfrm>
            <a:off x="5928177" y="3832889"/>
            <a:ext cx="766270" cy="333375"/>
          </a:xfrm>
          <a:prstGeom prst="rect">
            <a:avLst/>
          </a:prstGeom>
        </p:spPr>
      </p:pic>
    </p:spTree>
    <p:extLst>
      <p:ext uri="{BB962C8B-B14F-4D97-AF65-F5344CB8AC3E}">
        <p14:creationId xmlns:p14="http://schemas.microsoft.com/office/powerpoint/2010/main" val="24178017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7B1C7-13E6-AF22-9EFD-6F204B2C1C07}"/>
              </a:ext>
            </a:extLst>
          </p:cNvPr>
          <p:cNvSpPr>
            <a:spLocks noGrp="1"/>
          </p:cNvSpPr>
          <p:nvPr>
            <p:ph type="title"/>
          </p:nvPr>
        </p:nvSpPr>
        <p:spPr/>
        <p:txBody>
          <a:bodyPr/>
          <a:lstStyle/>
          <a:p>
            <a:r>
              <a:rPr lang="en-US" dirty="0"/>
              <a:t>P. Langevin GR (1918+) The Fixer</a:t>
            </a:r>
          </a:p>
        </p:txBody>
      </p:sp>
      <p:sp>
        <p:nvSpPr>
          <p:cNvPr id="3" name="Content Placeholder 2">
            <a:extLst>
              <a:ext uri="{FF2B5EF4-FFF2-40B4-BE49-F238E27FC236}">
                <a16:creationId xmlns:a16="http://schemas.microsoft.com/office/drawing/2014/main" id="{319F6242-B751-D726-E0FC-F8E7FD653F47}"/>
              </a:ext>
            </a:extLst>
          </p:cNvPr>
          <p:cNvSpPr>
            <a:spLocks noGrp="1"/>
          </p:cNvSpPr>
          <p:nvPr>
            <p:ph idx="1"/>
          </p:nvPr>
        </p:nvSpPr>
        <p:spPr/>
        <p:txBody>
          <a:bodyPr/>
          <a:lstStyle/>
          <a:p>
            <a:r>
              <a:rPr lang="en-US" dirty="0"/>
              <a:t>Rotating frame = acceleration</a:t>
            </a:r>
          </a:p>
          <a:p>
            <a:r>
              <a:rPr lang="en-US" dirty="0"/>
              <a:t>Equivalence Principle: Acceleration = gravitational field</a:t>
            </a:r>
          </a:p>
          <a:p>
            <a:r>
              <a:rPr lang="en-US" dirty="0"/>
              <a:t>Gravitational field = tensor calculus conservation laws on small scale</a:t>
            </a:r>
          </a:p>
          <a:p>
            <a:r>
              <a:rPr lang="en-US" dirty="0"/>
              <a:t>Rotating platform experiences length contraction and time dilation proportional to its ANGULAR velocity.</a:t>
            </a:r>
          </a:p>
          <a:p>
            <a:endParaRPr lang="en-US" dirty="0"/>
          </a:p>
          <a:p>
            <a:r>
              <a:rPr lang="en-US" dirty="0"/>
              <a:t>The Sagnac effect can only attempted to be explained through GR and the mechanism of length contraction/time dilation.</a:t>
            </a:r>
          </a:p>
        </p:txBody>
      </p:sp>
    </p:spTree>
    <p:extLst>
      <p:ext uri="{BB962C8B-B14F-4D97-AF65-F5344CB8AC3E}">
        <p14:creationId xmlns:p14="http://schemas.microsoft.com/office/powerpoint/2010/main" val="16606748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362;p32" descr="Diagram&#10;&#10;Description automatically generated">
            <a:extLst>
              <a:ext uri="{FF2B5EF4-FFF2-40B4-BE49-F238E27FC236}">
                <a16:creationId xmlns:a16="http://schemas.microsoft.com/office/drawing/2014/main" id="{D50F416C-9A8C-F8EF-F149-5DA6B098D651}"/>
              </a:ext>
            </a:extLst>
          </p:cNvPr>
          <p:cNvPicPr preferRelativeResize="0">
            <a:picLocks/>
          </p:cNvPicPr>
          <p:nvPr/>
        </p:nvPicPr>
        <p:blipFill rotWithShape="1">
          <a:blip r:embed="rId2">
            <a:alphaModFix/>
          </a:blip>
          <a:srcRect/>
          <a:stretch/>
        </p:blipFill>
        <p:spPr>
          <a:xfrm>
            <a:off x="0" y="0"/>
            <a:ext cx="10683240" cy="5363589"/>
          </a:xfrm>
          <a:prstGeom prst="rect">
            <a:avLst/>
          </a:prstGeom>
          <a:noFill/>
          <a:ln>
            <a:noFill/>
          </a:ln>
        </p:spPr>
      </p:pic>
      <p:pic>
        <p:nvPicPr>
          <p:cNvPr id="5" name="Content Placeholder 4">
            <a:extLst>
              <a:ext uri="{FF2B5EF4-FFF2-40B4-BE49-F238E27FC236}">
                <a16:creationId xmlns:a16="http://schemas.microsoft.com/office/drawing/2014/main" id="{4E41877B-3002-D094-AD61-398DCC82C922}"/>
              </a:ext>
            </a:extLst>
          </p:cNvPr>
          <p:cNvPicPr>
            <a:picLocks noGrp="1" noChangeAspect="1"/>
          </p:cNvPicPr>
          <p:nvPr>
            <p:ph idx="1"/>
          </p:nvPr>
        </p:nvPicPr>
        <p:blipFill>
          <a:blip r:embed="rId3"/>
          <a:stretch>
            <a:fillRect/>
          </a:stretch>
        </p:blipFill>
        <p:spPr>
          <a:xfrm>
            <a:off x="5305425" y="3918472"/>
            <a:ext cx="6886575" cy="3019425"/>
          </a:xfrm>
        </p:spPr>
      </p:pic>
    </p:spTree>
    <p:extLst>
      <p:ext uri="{BB962C8B-B14F-4D97-AF65-F5344CB8AC3E}">
        <p14:creationId xmlns:p14="http://schemas.microsoft.com/office/powerpoint/2010/main" val="20214007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41C75-185D-1803-AEF2-633CF9A5713E}"/>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F5CDF3BE-621E-9221-D725-BD6623A6762C}"/>
              </a:ext>
            </a:extLst>
          </p:cNvPr>
          <p:cNvPicPr>
            <a:picLocks noGrp="1" noChangeAspect="1"/>
          </p:cNvPicPr>
          <p:nvPr>
            <p:ph idx="1"/>
          </p:nvPr>
        </p:nvPicPr>
        <p:blipFill>
          <a:blip r:embed="rId2"/>
          <a:stretch>
            <a:fillRect/>
          </a:stretch>
        </p:blipFill>
        <p:spPr>
          <a:xfrm>
            <a:off x="4457769" y="3059450"/>
            <a:ext cx="7648575" cy="3276600"/>
          </a:xfrm>
        </p:spPr>
      </p:pic>
      <p:pic>
        <p:nvPicPr>
          <p:cNvPr id="4" name="Picture 3">
            <a:extLst>
              <a:ext uri="{FF2B5EF4-FFF2-40B4-BE49-F238E27FC236}">
                <a16:creationId xmlns:a16="http://schemas.microsoft.com/office/drawing/2014/main" id="{E3F03A2A-7190-FE5C-6762-695E434E7D46}"/>
              </a:ext>
            </a:extLst>
          </p:cNvPr>
          <p:cNvPicPr>
            <a:picLocks noChangeAspect="1"/>
          </p:cNvPicPr>
          <p:nvPr/>
        </p:nvPicPr>
        <p:blipFill>
          <a:blip r:embed="rId3"/>
          <a:stretch>
            <a:fillRect/>
          </a:stretch>
        </p:blipFill>
        <p:spPr>
          <a:xfrm>
            <a:off x="44136" y="0"/>
            <a:ext cx="4413633" cy="3964382"/>
          </a:xfrm>
          <a:prstGeom prst="rect">
            <a:avLst/>
          </a:prstGeom>
        </p:spPr>
      </p:pic>
    </p:spTree>
    <p:extLst>
      <p:ext uri="{BB962C8B-B14F-4D97-AF65-F5344CB8AC3E}">
        <p14:creationId xmlns:p14="http://schemas.microsoft.com/office/powerpoint/2010/main" val="18812259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E7247-5B03-2645-CA81-1047A470E1E4}"/>
              </a:ext>
            </a:extLst>
          </p:cNvPr>
          <p:cNvSpPr>
            <a:spLocks noGrp="1"/>
          </p:cNvSpPr>
          <p:nvPr>
            <p:ph type="title"/>
          </p:nvPr>
        </p:nvSpPr>
        <p:spPr/>
        <p:txBody>
          <a:bodyPr/>
          <a:lstStyle/>
          <a:p>
            <a:r>
              <a:rPr lang="en-US" dirty="0"/>
              <a:t>Dufour and Prunier </a:t>
            </a:r>
          </a:p>
        </p:txBody>
      </p:sp>
      <p:pic>
        <p:nvPicPr>
          <p:cNvPr id="7" name="Content Placeholder 6">
            <a:extLst>
              <a:ext uri="{FF2B5EF4-FFF2-40B4-BE49-F238E27FC236}">
                <a16:creationId xmlns:a16="http://schemas.microsoft.com/office/drawing/2014/main" id="{D6E5D476-E6BE-6410-4C15-0E07AC8560DF}"/>
              </a:ext>
            </a:extLst>
          </p:cNvPr>
          <p:cNvPicPr>
            <a:picLocks noGrp="1" noChangeAspect="1"/>
          </p:cNvPicPr>
          <p:nvPr>
            <p:ph idx="1"/>
          </p:nvPr>
        </p:nvPicPr>
        <p:blipFill>
          <a:blip r:embed="rId2"/>
          <a:stretch>
            <a:fillRect/>
          </a:stretch>
        </p:blipFill>
        <p:spPr>
          <a:xfrm>
            <a:off x="6733829" y="1330801"/>
            <a:ext cx="4879550" cy="3614738"/>
          </a:xfrm>
        </p:spPr>
      </p:pic>
      <p:sp>
        <p:nvSpPr>
          <p:cNvPr id="5" name="TextBox 4">
            <a:extLst>
              <a:ext uri="{FF2B5EF4-FFF2-40B4-BE49-F238E27FC236}">
                <a16:creationId xmlns:a16="http://schemas.microsoft.com/office/drawing/2014/main" id="{FDBD2569-BCDB-1CD5-4256-16076D457BBC}"/>
              </a:ext>
            </a:extLst>
          </p:cNvPr>
          <p:cNvSpPr txBox="1"/>
          <p:nvPr/>
        </p:nvSpPr>
        <p:spPr>
          <a:xfrm>
            <a:off x="0" y="6415580"/>
            <a:ext cx="8776048" cy="415498"/>
          </a:xfrm>
          <a:prstGeom prst="rect">
            <a:avLst/>
          </a:prstGeom>
          <a:noFill/>
        </p:spPr>
        <p:txBody>
          <a:bodyPr wrap="square">
            <a:spAutoFit/>
          </a:bodyPr>
          <a:lstStyle/>
          <a:p>
            <a:pPr marR="0"/>
            <a:r>
              <a:rPr lang="en-US" sz="1050" dirty="0">
                <a:latin typeface="Calibri" panose="020F0502020204030204" pitchFamily="34" charset="0"/>
              </a:rPr>
              <a:t>A. Dufour, F. P. (1942). "On a Fringe Displacement of Fringes Recorded on a Platform in Uniform Rotation." </a:t>
            </a:r>
            <a:r>
              <a:rPr lang="en-US" sz="1050" u="sng" dirty="0">
                <a:latin typeface="Calibri" panose="020F0502020204030204" pitchFamily="34" charset="0"/>
              </a:rPr>
              <a:t>J. de Physique. Radium </a:t>
            </a:r>
            <a:r>
              <a:rPr lang="en-US" sz="1050" b="1" u="sng" dirty="0" err="1">
                <a:latin typeface="Calibri" panose="020F0502020204030204" pitchFamily="34" charset="0"/>
              </a:rPr>
              <a:t>Radium</a:t>
            </a:r>
            <a:r>
              <a:rPr lang="en-US" sz="1050" b="1" u="sng" dirty="0">
                <a:latin typeface="Calibri" panose="020F0502020204030204" pitchFamily="34" charset="0"/>
              </a:rPr>
              <a:t> 3, 9: 153-162.</a:t>
            </a:r>
          </a:p>
          <a:p>
            <a:pPr marR="0"/>
            <a:r>
              <a:rPr lang="en-US" sz="1050" dirty="0">
                <a:latin typeface="Calibri" panose="020F0502020204030204" pitchFamily="34" charset="0"/>
              </a:rPr>
              <a:t>	</a:t>
            </a:r>
          </a:p>
        </p:txBody>
      </p:sp>
      <p:pic>
        <p:nvPicPr>
          <p:cNvPr id="9" name="Picture 8">
            <a:extLst>
              <a:ext uri="{FF2B5EF4-FFF2-40B4-BE49-F238E27FC236}">
                <a16:creationId xmlns:a16="http://schemas.microsoft.com/office/drawing/2014/main" id="{B5A52A63-645D-8378-70BE-8F11461E1AAA}"/>
              </a:ext>
            </a:extLst>
          </p:cNvPr>
          <p:cNvPicPr>
            <a:picLocks noChangeAspect="1"/>
          </p:cNvPicPr>
          <p:nvPr/>
        </p:nvPicPr>
        <p:blipFill>
          <a:blip r:embed="rId3"/>
          <a:stretch>
            <a:fillRect/>
          </a:stretch>
        </p:blipFill>
        <p:spPr>
          <a:xfrm>
            <a:off x="852836" y="311730"/>
            <a:ext cx="4605337" cy="4633809"/>
          </a:xfrm>
          <a:prstGeom prst="rect">
            <a:avLst/>
          </a:prstGeom>
        </p:spPr>
      </p:pic>
    </p:spTree>
    <p:extLst>
      <p:ext uri="{BB962C8B-B14F-4D97-AF65-F5344CB8AC3E}">
        <p14:creationId xmlns:p14="http://schemas.microsoft.com/office/powerpoint/2010/main" val="14641265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52B0256-DB4D-91C8-F2ED-DE434EAFF7B6}"/>
              </a:ext>
            </a:extLst>
          </p:cNvPr>
          <p:cNvPicPr>
            <a:picLocks noGrp="1" noChangeAspect="1"/>
          </p:cNvPicPr>
          <p:nvPr>
            <p:ph idx="1"/>
          </p:nvPr>
        </p:nvPicPr>
        <p:blipFill>
          <a:blip r:embed="rId2"/>
          <a:stretch>
            <a:fillRect/>
          </a:stretch>
        </p:blipFill>
        <p:spPr>
          <a:xfrm>
            <a:off x="956866" y="685800"/>
            <a:ext cx="7989094" cy="3614738"/>
          </a:xfrm>
        </p:spPr>
      </p:pic>
      <p:pic>
        <p:nvPicPr>
          <p:cNvPr id="7" name="Picture 6">
            <a:extLst>
              <a:ext uri="{FF2B5EF4-FFF2-40B4-BE49-F238E27FC236}">
                <a16:creationId xmlns:a16="http://schemas.microsoft.com/office/drawing/2014/main" id="{506CC5F8-A4AD-75BD-F9FC-F24C1A6E3691}"/>
              </a:ext>
            </a:extLst>
          </p:cNvPr>
          <p:cNvPicPr>
            <a:picLocks noChangeAspect="1"/>
          </p:cNvPicPr>
          <p:nvPr/>
        </p:nvPicPr>
        <p:blipFill rotWithShape="1">
          <a:blip r:embed="rId3"/>
          <a:srcRect t="14222"/>
          <a:stretch/>
        </p:blipFill>
        <p:spPr>
          <a:xfrm>
            <a:off x="956866" y="4300538"/>
            <a:ext cx="8715375" cy="596432"/>
          </a:xfrm>
          <a:prstGeom prst="rect">
            <a:avLst/>
          </a:prstGeom>
        </p:spPr>
      </p:pic>
    </p:spTree>
    <p:extLst>
      <p:ext uri="{BB962C8B-B14F-4D97-AF65-F5344CB8AC3E}">
        <p14:creationId xmlns:p14="http://schemas.microsoft.com/office/powerpoint/2010/main" val="3008003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709F1-4A93-869F-A1FF-016B37660848}"/>
              </a:ext>
            </a:extLst>
          </p:cNvPr>
          <p:cNvSpPr>
            <a:spLocks noGrp="1"/>
          </p:cNvSpPr>
          <p:nvPr>
            <p:ph type="title"/>
          </p:nvPr>
        </p:nvSpPr>
        <p:spPr/>
        <p:txBody>
          <a:bodyPr/>
          <a:lstStyle/>
          <a:p>
            <a:r>
              <a:rPr lang="en-US" dirty="0"/>
              <a:t>Wang [2004]</a:t>
            </a:r>
          </a:p>
        </p:txBody>
      </p:sp>
      <p:pic>
        <p:nvPicPr>
          <p:cNvPr id="5" name="Content Placeholder 4">
            <a:extLst>
              <a:ext uri="{FF2B5EF4-FFF2-40B4-BE49-F238E27FC236}">
                <a16:creationId xmlns:a16="http://schemas.microsoft.com/office/drawing/2014/main" id="{BE7CF148-CBF3-AFD7-536A-313429B228E5}"/>
              </a:ext>
            </a:extLst>
          </p:cNvPr>
          <p:cNvPicPr>
            <a:picLocks noGrp="1" noChangeAspect="1"/>
          </p:cNvPicPr>
          <p:nvPr>
            <p:ph idx="1"/>
          </p:nvPr>
        </p:nvPicPr>
        <p:blipFill>
          <a:blip r:embed="rId2"/>
          <a:stretch>
            <a:fillRect/>
          </a:stretch>
        </p:blipFill>
        <p:spPr>
          <a:xfrm>
            <a:off x="3052654" y="1180578"/>
            <a:ext cx="6086689" cy="3614738"/>
          </a:xfrm>
        </p:spPr>
      </p:pic>
      <p:sp>
        <p:nvSpPr>
          <p:cNvPr id="7" name="TextBox 6">
            <a:extLst>
              <a:ext uri="{FF2B5EF4-FFF2-40B4-BE49-F238E27FC236}">
                <a16:creationId xmlns:a16="http://schemas.microsoft.com/office/drawing/2014/main" id="{A765DE8F-9D48-A8F3-FDBF-3869447732D7}"/>
              </a:ext>
            </a:extLst>
          </p:cNvPr>
          <p:cNvSpPr txBox="1"/>
          <p:nvPr/>
        </p:nvSpPr>
        <p:spPr>
          <a:xfrm>
            <a:off x="1121" y="6550223"/>
            <a:ext cx="6094878" cy="307777"/>
          </a:xfrm>
          <a:prstGeom prst="rect">
            <a:avLst/>
          </a:prstGeom>
          <a:noFill/>
        </p:spPr>
        <p:txBody>
          <a:bodyPr wrap="square">
            <a:spAutoFit/>
          </a:bodyPr>
          <a:lstStyle/>
          <a:p>
            <a:pPr marR="0"/>
            <a:r>
              <a:rPr lang="en-US" sz="700" dirty="0">
                <a:latin typeface="Calibri" panose="020F0502020204030204" pitchFamily="34" charset="0"/>
              </a:rPr>
              <a:t>Wang, R., et al. (2004). "Generalized Sagnac Effect." </a:t>
            </a:r>
            <a:r>
              <a:rPr lang="en-US" sz="700" u="sng" dirty="0">
                <a:latin typeface="Calibri" panose="020F0502020204030204" pitchFamily="34" charset="0"/>
              </a:rPr>
              <a:t>Physical Review Letters </a:t>
            </a:r>
            <a:r>
              <a:rPr lang="en-US" sz="700" b="1" u="sng" dirty="0">
                <a:latin typeface="Calibri" panose="020F0502020204030204" pitchFamily="34" charset="0"/>
              </a:rPr>
              <a:t>93(14).</a:t>
            </a:r>
          </a:p>
          <a:p>
            <a:pPr marR="0"/>
            <a:r>
              <a:rPr lang="en-US" sz="700" dirty="0">
                <a:latin typeface="Calibri" panose="020F0502020204030204" pitchFamily="34" charset="0"/>
              </a:rPr>
              <a:t>	</a:t>
            </a:r>
          </a:p>
        </p:txBody>
      </p:sp>
    </p:spTree>
    <p:extLst>
      <p:ext uri="{BB962C8B-B14F-4D97-AF65-F5344CB8AC3E}">
        <p14:creationId xmlns:p14="http://schemas.microsoft.com/office/powerpoint/2010/main" val="3143918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23B17-F9EA-0484-06A8-86FEF98B06B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78A3933-A8B9-49E2-0AA8-C8E65CF35C47}"/>
              </a:ext>
            </a:extLst>
          </p:cNvPr>
          <p:cNvPicPr>
            <a:picLocks noGrp="1" noChangeAspect="1"/>
          </p:cNvPicPr>
          <p:nvPr>
            <p:ph idx="1"/>
          </p:nvPr>
        </p:nvPicPr>
        <p:blipFill>
          <a:blip r:embed="rId2"/>
          <a:stretch>
            <a:fillRect/>
          </a:stretch>
        </p:blipFill>
        <p:spPr>
          <a:xfrm>
            <a:off x="1871576" y="1091951"/>
            <a:ext cx="8001000" cy="2952750"/>
          </a:xfrm>
        </p:spPr>
      </p:pic>
    </p:spTree>
    <p:extLst>
      <p:ext uri="{BB962C8B-B14F-4D97-AF65-F5344CB8AC3E}">
        <p14:creationId xmlns:p14="http://schemas.microsoft.com/office/powerpoint/2010/main" val="7889990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D5407-389B-FAF3-E86A-41A79C12186D}"/>
              </a:ext>
            </a:extLst>
          </p:cNvPr>
          <p:cNvSpPr>
            <a:spLocks noGrp="1"/>
          </p:cNvSpPr>
          <p:nvPr>
            <p:ph type="title"/>
          </p:nvPr>
        </p:nvSpPr>
        <p:spPr/>
        <p:txBody>
          <a:bodyPr/>
          <a:lstStyle/>
          <a:p>
            <a:r>
              <a:rPr lang="en-US" dirty="0"/>
              <a:t>Phase </a:t>
            </a:r>
            <a:r>
              <a:rPr lang="en-US" dirty="0" err="1"/>
              <a:t>Conj’d</a:t>
            </a:r>
            <a:r>
              <a:rPr lang="en-US"/>
              <a:t> Mirrors </a:t>
            </a:r>
            <a:r>
              <a:rPr lang="en-US" dirty="0"/>
              <a:t>– Sagnac with no </a:t>
            </a:r>
            <a:r>
              <a:rPr lang="en-US" i="1" dirty="0"/>
              <a:t>A</a:t>
            </a:r>
            <a:r>
              <a:rPr lang="en-US" dirty="0"/>
              <a:t> or </a:t>
            </a:r>
            <a:r>
              <a:rPr lang="en-US" i="1" dirty="0"/>
              <a:t>l</a:t>
            </a:r>
          </a:p>
        </p:txBody>
      </p:sp>
      <p:sp>
        <p:nvSpPr>
          <p:cNvPr id="3" name="Content Placeholder 2">
            <a:extLst>
              <a:ext uri="{FF2B5EF4-FFF2-40B4-BE49-F238E27FC236}">
                <a16:creationId xmlns:a16="http://schemas.microsoft.com/office/drawing/2014/main" id="{70838115-B9F4-49D4-276F-062752A1A27B}"/>
              </a:ext>
            </a:extLst>
          </p:cNvPr>
          <p:cNvSpPr>
            <a:spLocks noGrp="1"/>
          </p:cNvSpPr>
          <p:nvPr>
            <p:ph idx="1"/>
          </p:nvPr>
        </p:nvSpPr>
        <p:spPr>
          <a:xfrm>
            <a:off x="1880448" y="328809"/>
            <a:ext cx="8534400" cy="1537570"/>
          </a:xfrm>
        </p:spPr>
        <p:txBody>
          <a:bodyPr/>
          <a:lstStyle/>
          <a:p>
            <a:r>
              <a:rPr lang="en-US" dirty="0"/>
              <a:t>The variance in c is independent of area or length </a:t>
            </a:r>
          </a:p>
        </p:txBody>
      </p:sp>
      <p:sp>
        <p:nvSpPr>
          <p:cNvPr id="5" name="TextBox 4">
            <a:extLst>
              <a:ext uri="{FF2B5EF4-FFF2-40B4-BE49-F238E27FC236}">
                <a16:creationId xmlns:a16="http://schemas.microsoft.com/office/drawing/2014/main" id="{CAD39D68-418A-AD66-FA6A-D488FE1073AF}"/>
              </a:ext>
            </a:extLst>
          </p:cNvPr>
          <p:cNvSpPr txBox="1"/>
          <p:nvPr/>
        </p:nvSpPr>
        <p:spPr>
          <a:xfrm>
            <a:off x="0" y="6265530"/>
            <a:ext cx="9939403" cy="1184940"/>
          </a:xfrm>
          <a:prstGeom prst="rect">
            <a:avLst/>
          </a:prstGeom>
          <a:noFill/>
        </p:spPr>
        <p:txBody>
          <a:bodyPr wrap="square">
            <a:spAutoFit/>
          </a:bodyPr>
          <a:lstStyle/>
          <a:p>
            <a:pPr marR="0"/>
            <a:r>
              <a:rPr lang="en-US" sz="700" dirty="0">
                <a:latin typeface="Calibri" panose="020F0502020204030204" pitchFamily="34" charset="0"/>
              </a:rPr>
              <a:t>Wang, R., et al. (2006). "Test of the One-way Speed of Light and the First-Order Experiment of Special Relativity Using Phase-Conjugate Interferometers.“</a:t>
            </a:r>
          </a:p>
          <a:p>
            <a:pPr marR="0"/>
            <a:r>
              <a:rPr lang="en-US" sz="800" dirty="0">
                <a:latin typeface="Calibri" panose="020F0502020204030204" pitchFamily="34" charset="0"/>
              </a:rPr>
              <a:t>Yeh, P., et al. (1986). "Phase-Conjugate Fiber-Optic Gyro." </a:t>
            </a:r>
            <a:r>
              <a:rPr lang="en-US" sz="800" u="sng" dirty="0">
                <a:latin typeface="Calibri" panose="020F0502020204030204" pitchFamily="34" charset="0"/>
              </a:rPr>
              <a:t>Applied Optics </a:t>
            </a:r>
            <a:r>
              <a:rPr lang="en-US" sz="800" b="1" u="sng" dirty="0">
                <a:latin typeface="Calibri" panose="020F0502020204030204" pitchFamily="34" charset="0"/>
              </a:rPr>
              <a:t>25: 1029-1030.</a:t>
            </a:r>
            <a:br>
              <a:rPr lang="en-US" sz="800" b="1" u="sng" dirty="0">
                <a:latin typeface="Calibri" panose="020F0502020204030204" pitchFamily="34" charset="0"/>
              </a:rPr>
            </a:br>
            <a:r>
              <a:rPr lang="en-US" sz="800" dirty="0">
                <a:latin typeface="Calibri" panose="020F0502020204030204" pitchFamily="34" charset="0"/>
              </a:rPr>
              <a:t>Yeh, P. and I. McMichael (1986). "Studies of Phase-Conjugate Optical Device Concepts." </a:t>
            </a:r>
            <a:r>
              <a:rPr lang="en-US" sz="800" u="sng" dirty="0">
                <a:latin typeface="Calibri" panose="020F0502020204030204" pitchFamily="34" charset="0"/>
              </a:rPr>
              <a:t>Rockwell International Thousand Oaks CA Science Center, Annual Technical Rept. 1 Apr 85-31 Mar 86.</a:t>
            </a:r>
          </a:p>
          <a:p>
            <a:pPr marR="0"/>
            <a:r>
              <a:rPr lang="en-US" sz="800" dirty="0">
                <a:latin typeface="Calibri" panose="020F0502020204030204" pitchFamily="34" charset="0"/>
              </a:rPr>
              <a:t>	</a:t>
            </a:r>
          </a:p>
          <a:p>
            <a:pPr marR="0"/>
            <a:endParaRPr lang="en-US" sz="800" b="1" u="sng" dirty="0">
              <a:latin typeface="Calibri" panose="020F0502020204030204" pitchFamily="34" charset="0"/>
            </a:endParaRPr>
          </a:p>
          <a:p>
            <a:pPr marR="0"/>
            <a:r>
              <a:rPr lang="en-US" sz="1800" dirty="0">
                <a:latin typeface="Calibri" panose="020F0502020204030204" pitchFamily="34" charset="0"/>
              </a:rPr>
              <a:t>	</a:t>
            </a:r>
          </a:p>
          <a:p>
            <a:pPr marR="0"/>
            <a:endParaRPr lang="en-US" sz="700" dirty="0">
              <a:latin typeface="Calibri" panose="020F0502020204030204" pitchFamily="34" charset="0"/>
            </a:endParaRPr>
          </a:p>
          <a:p>
            <a:pPr marR="0"/>
            <a:r>
              <a:rPr lang="en-US" sz="700" dirty="0">
                <a:latin typeface="Calibri" panose="020F0502020204030204" pitchFamily="34" charset="0"/>
              </a:rPr>
              <a:t>	</a:t>
            </a:r>
          </a:p>
        </p:txBody>
      </p:sp>
      <p:pic>
        <p:nvPicPr>
          <p:cNvPr id="7" name="Picture 6">
            <a:extLst>
              <a:ext uri="{FF2B5EF4-FFF2-40B4-BE49-F238E27FC236}">
                <a16:creationId xmlns:a16="http://schemas.microsoft.com/office/drawing/2014/main" id="{1ED1BC38-AE26-4A56-4357-6A35DE19EDB7}"/>
              </a:ext>
            </a:extLst>
          </p:cNvPr>
          <p:cNvPicPr>
            <a:picLocks noChangeAspect="1"/>
          </p:cNvPicPr>
          <p:nvPr/>
        </p:nvPicPr>
        <p:blipFill>
          <a:blip r:embed="rId2"/>
          <a:stretch>
            <a:fillRect/>
          </a:stretch>
        </p:blipFill>
        <p:spPr>
          <a:xfrm>
            <a:off x="5880970" y="3389290"/>
            <a:ext cx="5935249" cy="2629283"/>
          </a:xfrm>
          <a:prstGeom prst="rect">
            <a:avLst/>
          </a:prstGeom>
        </p:spPr>
      </p:pic>
      <p:pic>
        <p:nvPicPr>
          <p:cNvPr id="9" name="Picture 8">
            <a:extLst>
              <a:ext uri="{FF2B5EF4-FFF2-40B4-BE49-F238E27FC236}">
                <a16:creationId xmlns:a16="http://schemas.microsoft.com/office/drawing/2014/main" id="{43DEBEB0-5888-92BE-0ADF-B116E6DC0550}"/>
              </a:ext>
            </a:extLst>
          </p:cNvPr>
          <p:cNvPicPr>
            <a:picLocks noChangeAspect="1"/>
          </p:cNvPicPr>
          <p:nvPr/>
        </p:nvPicPr>
        <p:blipFill>
          <a:blip r:embed="rId3"/>
          <a:stretch>
            <a:fillRect/>
          </a:stretch>
        </p:blipFill>
        <p:spPr>
          <a:xfrm>
            <a:off x="52453" y="2591653"/>
            <a:ext cx="5992138" cy="3426920"/>
          </a:xfrm>
          <a:prstGeom prst="rect">
            <a:avLst/>
          </a:prstGeom>
        </p:spPr>
      </p:pic>
    </p:spTree>
    <p:extLst>
      <p:ext uri="{BB962C8B-B14F-4D97-AF65-F5344CB8AC3E}">
        <p14:creationId xmlns:p14="http://schemas.microsoft.com/office/powerpoint/2010/main" val="3661746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B9A51-361A-5FB5-114D-770FB40F4BE3}"/>
              </a:ext>
            </a:extLst>
          </p:cNvPr>
          <p:cNvSpPr>
            <a:spLocks noGrp="1"/>
          </p:cNvSpPr>
          <p:nvPr>
            <p:ph type="title"/>
          </p:nvPr>
        </p:nvSpPr>
        <p:spPr>
          <a:xfrm>
            <a:off x="2450382" y="0"/>
            <a:ext cx="8534400" cy="1507067"/>
          </a:xfrm>
        </p:spPr>
        <p:txBody>
          <a:bodyPr/>
          <a:lstStyle/>
          <a:p>
            <a:r>
              <a:rPr lang="en-US" dirty="0"/>
              <a:t>Bilger</a:t>
            </a:r>
          </a:p>
        </p:txBody>
      </p:sp>
      <p:pic>
        <p:nvPicPr>
          <p:cNvPr id="7" name="Content Placeholder 6">
            <a:extLst>
              <a:ext uri="{FF2B5EF4-FFF2-40B4-BE49-F238E27FC236}">
                <a16:creationId xmlns:a16="http://schemas.microsoft.com/office/drawing/2014/main" id="{5AA30FEC-4486-AFE1-422F-82EB3E0DEF62}"/>
              </a:ext>
            </a:extLst>
          </p:cNvPr>
          <p:cNvPicPr>
            <a:picLocks noGrp="1" noChangeAspect="1"/>
          </p:cNvPicPr>
          <p:nvPr>
            <p:ph idx="1"/>
          </p:nvPr>
        </p:nvPicPr>
        <p:blipFill>
          <a:blip r:embed="rId2"/>
          <a:stretch>
            <a:fillRect/>
          </a:stretch>
        </p:blipFill>
        <p:spPr>
          <a:xfrm>
            <a:off x="5887234" y="627462"/>
            <a:ext cx="6008946" cy="4827621"/>
          </a:xfrm>
        </p:spPr>
      </p:pic>
      <p:sp>
        <p:nvSpPr>
          <p:cNvPr id="5" name="TextBox 4">
            <a:extLst>
              <a:ext uri="{FF2B5EF4-FFF2-40B4-BE49-F238E27FC236}">
                <a16:creationId xmlns:a16="http://schemas.microsoft.com/office/drawing/2014/main" id="{52ED7F13-8897-536B-1F8C-4AD3C2D07DF7}"/>
              </a:ext>
            </a:extLst>
          </p:cNvPr>
          <p:cNvSpPr txBox="1"/>
          <p:nvPr/>
        </p:nvSpPr>
        <p:spPr>
          <a:xfrm>
            <a:off x="0" y="6457890"/>
            <a:ext cx="9045357" cy="400110"/>
          </a:xfrm>
          <a:prstGeom prst="rect">
            <a:avLst/>
          </a:prstGeom>
          <a:noFill/>
        </p:spPr>
        <p:txBody>
          <a:bodyPr wrap="square">
            <a:spAutoFit/>
          </a:bodyPr>
          <a:lstStyle/>
          <a:p>
            <a:pPr marR="0"/>
            <a:r>
              <a:rPr lang="en-US" sz="1000" dirty="0">
                <a:latin typeface="Calibri" panose="020F0502020204030204" pitchFamily="34" charset="0"/>
              </a:rPr>
              <a:t>Bilger, H. R., et al. (1993). "Ring Laser for Precision Measurement of Nonreciprocal Phenomena." </a:t>
            </a:r>
            <a:r>
              <a:rPr lang="en-US" sz="1000" u="sng" dirty="0">
                <a:latin typeface="Calibri" panose="020F0502020204030204" pitchFamily="34" charset="0"/>
              </a:rPr>
              <a:t>IEEE transactions on instrumentation and measurement </a:t>
            </a:r>
            <a:r>
              <a:rPr lang="en-US" sz="1000" b="1" u="sng" dirty="0">
                <a:latin typeface="Calibri" panose="020F0502020204030204" pitchFamily="34" charset="0"/>
              </a:rPr>
              <a:t>42(2): 407-411.</a:t>
            </a:r>
          </a:p>
          <a:p>
            <a:pPr marR="0"/>
            <a:r>
              <a:rPr lang="en-US" sz="1000" dirty="0">
                <a:latin typeface="Calibri" panose="020F0502020204030204" pitchFamily="34" charset="0"/>
              </a:rPr>
              <a:t>	</a:t>
            </a:r>
          </a:p>
        </p:txBody>
      </p:sp>
      <p:sp>
        <p:nvSpPr>
          <p:cNvPr id="10" name="TextBox 9">
            <a:extLst>
              <a:ext uri="{FF2B5EF4-FFF2-40B4-BE49-F238E27FC236}">
                <a16:creationId xmlns:a16="http://schemas.microsoft.com/office/drawing/2014/main" id="{9140410D-F0D0-87E5-47F4-7DF86116032F}"/>
              </a:ext>
            </a:extLst>
          </p:cNvPr>
          <p:cNvSpPr txBox="1"/>
          <p:nvPr/>
        </p:nvSpPr>
        <p:spPr>
          <a:xfrm>
            <a:off x="801298" y="1624644"/>
            <a:ext cx="5197287" cy="3693319"/>
          </a:xfrm>
          <a:prstGeom prst="rect">
            <a:avLst/>
          </a:prstGeom>
          <a:noFill/>
        </p:spPr>
        <p:txBody>
          <a:bodyPr wrap="square" rtlCol="0">
            <a:spAutoFit/>
          </a:bodyPr>
          <a:lstStyle/>
          <a:p>
            <a:r>
              <a:rPr lang="en-US" dirty="0"/>
              <a:t>10^20 more times accurate then MGP</a:t>
            </a:r>
          </a:p>
          <a:p>
            <a:endParaRPr lang="en-US" dirty="0"/>
          </a:p>
          <a:p>
            <a:r>
              <a:rPr lang="en-US" dirty="0"/>
              <a:t>No apparent z axis correction (parallel to local horizon)</a:t>
            </a:r>
          </a:p>
          <a:p>
            <a:endParaRPr lang="en-US" dirty="0"/>
          </a:p>
          <a:p>
            <a:endParaRPr lang="en-US" dirty="0"/>
          </a:p>
          <a:p>
            <a:r>
              <a:rPr lang="en-US" dirty="0"/>
              <a:t>An analysis by A. G. Kelly states that in the MGP experiment, the SoL going from East to West is faster than West to East. In the south, the Bilger experiment shows that there’s an inversion of the preferred direction where West to East is faster.</a:t>
            </a:r>
          </a:p>
          <a:p>
            <a:endParaRPr lang="en-US" dirty="0"/>
          </a:p>
          <a:p>
            <a:r>
              <a:rPr lang="en-US" dirty="0"/>
              <a:t>Still no N -&gt; S variance</a:t>
            </a:r>
          </a:p>
        </p:txBody>
      </p:sp>
    </p:spTree>
    <p:extLst>
      <p:ext uri="{BB962C8B-B14F-4D97-AF65-F5344CB8AC3E}">
        <p14:creationId xmlns:p14="http://schemas.microsoft.com/office/powerpoint/2010/main" val="2646638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F95DE-8B93-5CAB-7154-03D94F0C8D0C}"/>
              </a:ext>
            </a:extLst>
          </p:cNvPr>
          <p:cNvSpPr>
            <a:spLocks noGrp="1"/>
          </p:cNvSpPr>
          <p:nvPr>
            <p:ph type="title"/>
          </p:nvPr>
        </p:nvSpPr>
        <p:spPr/>
        <p:txBody>
          <a:bodyPr/>
          <a:lstStyle/>
          <a:p>
            <a:r>
              <a:rPr lang="en-US" dirty="0"/>
              <a:t>A. G. Kelly Arguments</a:t>
            </a:r>
          </a:p>
        </p:txBody>
      </p:sp>
      <p:sp>
        <p:nvSpPr>
          <p:cNvPr id="3" name="Content Placeholder 2">
            <a:extLst>
              <a:ext uri="{FF2B5EF4-FFF2-40B4-BE49-F238E27FC236}">
                <a16:creationId xmlns:a16="http://schemas.microsoft.com/office/drawing/2014/main" id="{4D1372C8-982E-B144-B34C-C06F4EB980D3}"/>
              </a:ext>
            </a:extLst>
          </p:cNvPr>
          <p:cNvSpPr>
            <a:spLocks noGrp="1"/>
          </p:cNvSpPr>
          <p:nvPr>
            <p:ph idx="1"/>
          </p:nvPr>
        </p:nvSpPr>
        <p:spPr/>
        <p:txBody>
          <a:bodyPr/>
          <a:lstStyle/>
          <a:p>
            <a:pPr marL="0" indent="0">
              <a:buNone/>
            </a:pPr>
            <a:r>
              <a:rPr lang="en-US" b="1" u="sng" dirty="0"/>
              <a:t>Relativists Claim:</a:t>
            </a:r>
            <a:br>
              <a:rPr lang="en-US" dirty="0"/>
            </a:br>
            <a:endParaRPr lang="en-US" dirty="0">
              <a:solidFill>
                <a:schemeClr val="tx1"/>
              </a:solidFill>
            </a:endParaRPr>
          </a:p>
          <a:p>
            <a:pPr marL="0" indent="0">
              <a:buNone/>
            </a:pPr>
            <a:r>
              <a:rPr lang="en-US" dirty="0">
                <a:solidFill>
                  <a:schemeClr val="tx1"/>
                </a:solidFill>
              </a:rPr>
              <a:t>The distance changed </a:t>
            </a:r>
          </a:p>
          <a:p>
            <a:pPr marL="0" indent="0">
              <a:buNone/>
            </a:pPr>
            <a:endParaRPr lang="en-US" dirty="0">
              <a:solidFill>
                <a:schemeClr val="tx1"/>
              </a:solidFill>
            </a:endParaRPr>
          </a:p>
          <a:p>
            <a:pPr marL="0" indent="0">
              <a:buNone/>
            </a:pPr>
            <a:r>
              <a:rPr lang="en-US" dirty="0">
                <a:solidFill>
                  <a:schemeClr val="tx1"/>
                </a:solidFill>
              </a:rPr>
              <a:t>The time on the rotating platform is </a:t>
            </a:r>
          </a:p>
          <a:p>
            <a:pPr marL="0" indent="0">
              <a:buNone/>
            </a:pPr>
            <a:r>
              <a:rPr lang="en-US" dirty="0">
                <a:solidFill>
                  <a:schemeClr val="tx1"/>
                </a:solidFill>
              </a:rPr>
              <a:t>different from the time in the lab frame</a:t>
            </a:r>
          </a:p>
          <a:p>
            <a:pPr marL="0" indent="0">
              <a:buNone/>
            </a:pPr>
            <a:endParaRPr lang="en-US" dirty="0"/>
          </a:p>
        </p:txBody>
      </p:sp>
      <p:pic>
        <p:nvPicPr>
          <p:cNvPr id="5" name="Picture 4">
            <a:extLst>
              <a:ext uri="{FF2B5EF4-FFF2-40B4-BE49-F238E27FC236}">
                <a16:creationId xmlns:a16="http://schemas.microsoft.com/office/drawing/2014/main" id="{305DC27F-ACF5-156F-9AAB-B4C4246DBD49}"/>
              </a:ext>
            </a:extLst>
          </p:cNvPr>
          <p:cNvPicPr>
            <a:picLocks noChangeAspect="1"/>
          </p:cNvPicPr>
          <p:nvPr/>
        </p:nvPicPr>
        <p:blipFill rotWithShape="1">
          <a:blip r:embed="rId2"/>
          <a:srcRect l="3789" t="6831" r="4930" b="5796"/>
          <a:stretch/>
        </p:blipFill>
        <p:spPr>
          <a:xfrm>
            <a:off x="6364941" y="681037"/>
            <a:ext cx="5407959" cy="2554941"/>
          </a:xfrm>
          <a:prstGeom prst="rect">
            <a:avLst/>
          </a:prstGeom>
        </p:spPr>
      </p:pic>
      <p:pic>
        <p:nvPicPr>
          <p:cNvPr id="7" name="Picture 6">
            <a:extLst>
              <a:ext uri="{FF2B5EF4-FFF2-40B4-BE49-F238E27FC236}">
                <a16:creationId xmlns:a16="http://schemas.microsoft.com/office/drawing/2014/main" id="{58137607-3D74-5DBA-D284-AD420258815D}"/>
              </a:ext>
            </a:extLst>
          </p:cNvPr>
          <p:cNvPicPr>
            <a:picLocks noChangeAspect="1"/>
          </p:cNvPicPr>
          <p:nvPr/>
        </p:nvPicPr>
        <p:blipFill>
          <a:blip r:embed="rId3"/>
          <a:stretch>
            <a:fillRect/>
          </a:stretch>
        </p:blipFill>
        <p:spPr>
          <a:xfrm>
            <a:off x="7422369" y="3888800"/>
            <a:ext cx="3928783" cy="2750148"/>
          </a:xfrm>
          <a:prstGeom prst="rect">
            <a:avLst/>
          </a:prstGeom>
        </p:spPr>
      </p:pic>
      <p:sp>
        <p:nvSpPr>
          <p:cNvPr id="9" name="TextBox 8">
            <a:extLst>
              <a:ext uri="{FF2B5EF4-FFF2-40B4-BE49-F238E27FC236}">
                <a16:creationId xmlns:a16="http://schemas.microsoft.com/office/drawing/2014/main" id="{1940D6B7-1E33-9CED-2093-85C03CC2213F}"/>
              </a:ext>
            </a:extLst>
          </p:cNvPr>
          <p:cNvSpPr txBox="1"/>
          <p:nvPr/>
        </p:nvSpPr>
        <p:spPr>
          <a:xfrm>
            <a:off x="7828767" y="3235978"/>
            <a:ext cx="2937354" cy="646331"/>
          </a:xfrm>
          <a:prstGeom prst="rect">
            <a:avLst/>
          </a:prstGeom>
          <a:noFill/>
        </p:spPr>
        <p:txBody>
          <a:bodyPr wrap="square">
            <a:spAutoFit/>
          </a:bodyPr>
          <a:lstStyle/>
          <a:p>
            <a:pPr marL="0" indent="0">
              <a:buNone/>
            </a:pPr>
            <a:r>
              <a:rPr lang="en-US" sz="3600" b="1" dirty="0"/>
              <a:t>∆t = 4Ω</a:t>
            </a:r>
            <a:r>
              <a:rPr lang="en-US" sz="3600" b="1" i="1" dirty="0"/>
              <a:t>A/</a:t>
            </a:r>
            <a:r>
              <a:rPr lang="en-US" sz="3600" dirty="0">
                <a:effectLst/>
                <a:latin typeface="Times New Roman" panose="02020603050405020304" pitchFamily="18" charset="0"/>
              </a:rPr>
              <a:t>c</a:t>
            </a:r>
            <a:r>
              <a:rPr lang="en-US" sz="3600" baseline="30000" dirty="0">
                <a:effectLst/>
                <a:latin typeface="Times New Roman" panose="02020603050405020304" pitchFamily="18" charset="0"/>
              </a:rPr>
              <a:t>2</a:t>
            </a:r>
            <a:r>
              <a:rPr lang="en-US" sz="3600" dirty="0">
                <a:effectLst/>
                <a:latin typeface="Times New Roman" panose="02020603050405020304" pitchFamily="18" charset="0"/>
              </a:rPr>
              <a:t> </a:t>
            </a:r>
          </a:p>
        </p:txBody>
      </p:sp>
    </p:spTree>
    <p:extLst>
      <p:ext uri="{BB962C8B-B14F-4D97-AF65-F5344CB8AC3E}">
        <p14:creationId xmlns:p14="http://schemas.microsoft.com/office/powerpoint/2010/main" val="37371081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9EB73-BF2D-492A-4219-E15E507679C4}"/>
              </a:ext>
            </a:extLst>
          </p:cNvPr>
          <p:cNvSpPr>
            <a:spLocks noGrp="1"/>
          </p:cNvSpPr>
          <p:nvPr>
            <p:ph type="title"/>
          </p:nvPr>
        </p:nvSpPr>
        <p:spPr/>
        <p:txBody>
          <a:bodyPr/>
          <a:lstStyle/>
          <a:p>
            <a:r>
              <a:rPr lang="en-US" dirty="0"/>
              <a:t>Bennett Wang Paper Arguments</a:t>
            </a:r>
          </a:p>
        </p:txBody>
      </p:sp>
      <p:sp>
        <p:nvSpPr>
          <p:cNvPr id="3" name="Content Placeholder 2">
            <a:extLst>
              <a:ext uri="{FF2B5EF4-FFF2-40B4-BE49-F238E27FC236}">
                <a16:creationId xmlns:a16="http://schemas.microsoft.com/office/drawing/2014/main" id="{26A10ED1-D96E-73F6-D682-F43491F053AA}"/>
              </a:ext>
            </a:extLst>
          </p:cNvPr>
          <p:cNvSpPr>
            <a:spLocks noGrp="1"/>
          </p:cNvSpPr>
          <p:nvPr>
            <p:ph idx="1"/>
          </p:nvPr>
        </p:nvSpPr>
        <p:spPr/>
        <p:txBody>
          <a:bodyPr/>
          <a:lstStyle/>
          <a:p>
            <a:r>
              <a:rPr lang="en-US" dirty="0"/>
              <a:t>Open PDF and read appendix.</a:t>
            </a:r>
          </a:p>
        </p:txBody>
      </p:sp>
      <p:sp>
        <p:nvSpPr>
          <p:cNvPr id="5" name="TextBox 4">
            <a:extLst>
              <a:ext uri="{FF2B5EF4-FFF2-40B4-BE49-F238E27FC236}">
                <a16:creationId xmlns:a16="http://schemas.microsoft.com/office/drawing/2014/main" id="{424A10DC-40E6-A0E3-1F97-8EA165B80E71}"/>
              </a:ext>
            </a:extLst>
          </p:cNvPr>
          <p:cNvSpPr txBox="1"/>
          <p:nvPr/>
        </p:nvSpPr>
        <p:spPr>
          <a:xfrm>
            <a:off x="0" y="6604084"/>
            <a:ext cx="6097044" cy="507831"/>
          </a:xfrm>
          <a:prstGeom prst="rect">
            <a:avLst/>
          </a:prstGeom>
          <a:noFill/>
        </p:spPr>
        <p:txBody>
          <a:bodyPr wrap="square">
            <a:spAutoFit/>
          </a:bodyPr>
          <a:lstStyle/>
          <a:p>
            <a:pPr marR="0"/>
            <a:r>
              <a:rPr lang="en-US" sz="900" dirty="0">
                <a:latin typeface="Calibri" panose="020F0502020204030204" pitchFamily="34" charset="0"/>
              </a:rPr>
              <a:t>Bennett, R. (2014). "A Landmark Experiment: The Linear Sagnac Test of Ruyong Wang."</a:t>
            </a:r>
          </a:p>
          <a:p>
            <a:pPr marR="0"/>
            <a:r>
              <a:rPr lang="en-US" sz="1800" dirty="0">
                <a:latin typeface="Calibri" panose="020F0502020204030204" pitchFamily="34" charset="0"/>
              </a:rPr>
              <a:t>	</a:t>
            </a:r>
          </a:p>
        </p:txBody>
      </p:sp>
    </p:spTree>
    <p:extLst>
      <p:ext uri="{BB962C8B-B14F-4D97-AF65-F5344CB8AC3E}">
        <p14:creationId xmlns:p14="http://schemas.microsoft.com/office/powerpoint/2010/main" val="2239614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00863-37D4-4179-F335-6EF6AB852828}"/>
              </a:ext>
            </a:extLst>
          </p:cNvPr>
          <p:cNvSpPr>
            <a:spLocks noGrp="1"/>
          </p:cNvSpPr>
          <p:nvPr>
            <p:ph type="title"/>
          </p:nvPr>
        </p:nvSpPr>
        <p:spPr/>
        <p:txBody>
          <a:bodyPr/>
          <a:lstStyle/>
          <a:p>
            <a:r>
              <a:rPr lang="en-US" dirty="0"/>
              <a:t>GINGER [COME back to it]</a:t>
            </a:r>
          </a:p>
        </p:txBody>
      </p:sp>
      <p:sp>
        <p:nvSpPr>
          <p:cNvPr id="3" name="Content Placeholder 2">
            <a:extLst>
              <a:ext uri="{FF2B5EF4-FFF2-40B4-BE49-F238E27FC236}">
                <a16:creationId xmlns:a16="http://schemas.microsoft.com/office/drawing/2014/main" id="{325CF589-8A34-4A24-4FA5-05341432BF84}"/>
              </a:ext>
            </a:extLst>
          </p:cNvPr>
          <p:cNvSpPr>
            <a:spLocks noGrp="1"/>
          </p:cNvSpPr>
          <p:nvPr>
            <p:ph idx="1"/>
          </p:nvPr>
        </p:nvSpPr>
        <p:spPr/>
        <p:txBody>
          <a:bodyPr/>
          <a:lstStyle/>
          <a:p>
            <a:r>
              <a:rPr lang="en-US" dirty="0"/>
              <a:t>What corrections do they make</a:t>
            </a:r>
          </a:p>
          <a:p>
            <a:endParaRPr lang="en-US" dirty="0"/>
          </a:p>
          <a:p>
            <a:r>
              <a:rPr lang="en-US" dirty="0"/>
              <a:t> measure fluctuations they attribute to sidereal moon time</a:t>
            </a:r>
          </a:p>
        </p:txBody>
      </p:sp>
    </p:spTree>
    <p:extLst>
      <p:ext uri="{BB962C8B-B14F-4D97-AF65-F5344CB8AC3E}">
        <p14:creationId xmlns:p14="http://schemas.microsoft.com/office/powerpoint/2010/main" val="1936272355"/>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2809</TotalTime>
  <Words>1580</Words>
  <Application>Microsoft Office PowerPoint</Application>
  <PresentationFormat>Widescreen</PresentationFormat>
  <Paragraphs>142</Paragraphs>
  <Slides>29</Slides>
  <Notes>9</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Berlin Sans FB Demi</vt:lpstr>
      <vt:lpstr>Calibri</vt:lpstr>
      <vt:lpstr>Century Gothic</vt:lpstr>
      <vt:lpstr>Times New Roman</vt:lpstr>
      <vt:lpstr>Wingdings 3</vt:lpstr>
      <vt:lpstr>Slice</vt:lpstr>
      <vt:lpstr>Sagnac</vt:lpstr>
      <vt:lpstr>PowerPoint Presentation</vt:lpstr>
      <vt:lpstr>How the author of Relativity Theory Defines an Inertial Frame</vt:lpstr>
      <vt:lpstr>The Sagnac Effect as Explained by Sagnac</vt:lpstr>
      <vt:lpstr>Single Axis Gyro - Correction Angles</vt:lpstr>
      <vt:lpstr>PowerPoint Presentation</vt:lpstr>
      <vt:lpstr>Gyro w/ Observer on the Rotating Platform</vt:lpstr>
      <vt:lpstr>PowerPoint Presentation</vt:lpstr>
      <vt:lpstr>PowerPoint Presentation</vt:lpstr>
      <vt:lpstr>Image created by https://rumble.com/user/Realfindrichardhalliday</vt:lpstr>
      <vt:lpstr>Why a uniformly rotating platform has to be denied as an inertial ref. frame</vt:lpstr>
      <vt:lpstr>MS Explanation for the Sagnac Effect </vt:lpstr>
      <vt:lpstr>Classic Explanation for Sagnac [Tartig]</vt:lpstr>
      <vt:lpstr>Tartig Explanation for Sagnac</vt:lpstr>
      <vt:lpstr>Tartig Explanation for Sagnac</vt:lpstr>
      <vt:lpstr>Tartig Explanation for Sagnac</vt:lpstr>
      <vt:lpstr>MS Explanation Other Guy (Tartig 2.0)</vt:lpstr>
      <vt:lpstr>P. Langevin GR (1918+) The Fixer</vt:lpstr>
      <vt:lpstr>PowerPoint Presentation</vt:lpstr>
      <vt:lpstr>PowerPoint Presentation</vt:lpstr>
      <vt:lpstr>Dufour and Prunier </vt:lpstr>
      <vt:lpstr>PowerPoint Presentation</vt:lpstr>
      <vt:lpstr>Wang [2004]</vt:lpstr>
      <vt:lpstr>PowerPoint Presentation</vt:lpstr>
      <vt:lpstr>Phase Conj’d Mirrors – Sagnac with no A or l</vt:lpstr>
      <vt:lpstr>Bilger</vt:lpstr>
      <vt:lpstr>A. G. Kelly Arguments</vt:lpstr>
      <vt:lpstr>Bennett Wang Paper Arguments</vt:lpstr>
      <vt:lpstr>GINGER [COME back to 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Sagnac</dc:title>
  <dc:creator>Alan X</dc:creator>
  <cp:lastModifiedBy>Alan X</cp:lastModifiedBy>
  <cp:revision>1</cp:revision>
  <dcterms:created xsi:type="dcterms:W3CDTF">2024-01-02T04:41:43Z</dcterms:created>
  <dcterms:modified xsi:type="dcterms:W3CDTF">2024-01-30T11:01:13Z</dcterms:modified>
</cp:coreProperties>
</file>